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7" r:id="rId4"/>
    <p:sldMasterId id="2147484238" r:id="rId5"/>
  </p:sldMasterIdLst>
  <p:notesMasterIdLst>
    <p:notesMasterId r:id="rId9"/>
  </p:notesMasterIdLst>
  <p:handoutMasterIdLst>
    <p:handoutMasterId r:id="rId10"/>
  </p:handoutMasterIdLst>
  <p:sldIdLst>
    <p:sldId id="286" r:id="rId6"/>
    <p:sldId id="287" r:id="rId7"/>
    <p:sldId id="288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17" autoAdjust="0"/>
    <p:restoredTop sz="95592" autoAdjust="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8" d="100"/>
        <a:sy n="13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844793-DE4A-4109-AC3B-563B8AFB86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5C2C34-22E5-4F62-B91E-07252E9FC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436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0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8188"/>
            <a:ext cx="46482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40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6924B78-3C50-469C-9FB7-2C77C6EF6FAF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1896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28268C2-6260-4244-89F6-AD24D84BE93D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9545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644A0F1-F62F-4FD8-A7E9-6CA41DAFF9E2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5665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0FA4C60-E50B-4A3F-B83C-536A6F6EB8B5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85976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81DCE34-9279-40D9-A8FD-34C13E381172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9168223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3897DE7-46DC-4F79-8421-C292E16F3E00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899085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B4E844A-195F-44A7-9721-5856C2C5E51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760247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C8167C8-3A02-483C-BD6B-757D19A2B2FB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11377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42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DF2F909-4C91-4EB9-8C22-A8BC55A0E7E9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</a:t>
            </a:r>
            <a:b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</a:b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38976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0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0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60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78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4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3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8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188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9DA8400-60A5-4BAD-AB99-E2D742632917}" type="slidenum"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188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595959">
                    <a:lumMod val="65000"/>
                    <a:lumOff val="35000"/>
                  </a:srgbClr>
                </a:solidFill>
              </a:rPr>
              <a:t>Reaching across Arizona to provide comprehensive  quality health care for those in need</a:t>
            </a:r>
            <a:endParaRPr lang="en-US" dirty="0">
              <a:solidFill>
                <a:srgbClr val="595959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72" y="1428750"/>
            <a:ext cx="5723128" cy="1771650"/>
          </a:xfrm>
        </p:spPr>
        <p:txBody>
          <a:bodyPr/>
          <a:lstStyle/>
          <a:p>
            <a:r>
              <a:rPr lang="en-US" dirty="0" smtClean="0"/>
              <a:t>Credentialing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Jakenna Lebsock</a:t>
            </a:r>
          </a:p>
          <a:p>
            <a:r>
              <a:rPr lang="en-US" sz="2800" dirty="0" smtClean="0"/>
              <a:t>Clinical Quality Management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7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Credentialing Update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Appreciative of </a:t>
            </a:r>
            <a:r>
              <a:rPr lang="en-US" dirty="0" err="1" smtClean="0"/>
              <a:t>AzAHP</a:t>
            </a:r>
            <a:r>
              <a:rPr lang="en-US" dirty="0" smtClean="0"/>
              <a:t> analysis and feedback; very helpful</a:t>
            </a:r>
          </a:p>
          <a:p>
            <a:r>
              <a:rPr lang="en-US" dirty="0" smtClean="0"/>
              <a:t>Load times remain a major concern for the Agency</a:t>
            </a:r>
          </a:p>
          <a:p>
            <a:pPr lvl="1"/>
            <a:r>
              <a:rPr lang="en-US" dirty="0" smtClean="0"/>
              <a:t>Goal – reasonable balance between provider impact and MCO operational processes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26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Credentialing Update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proposal for load times:</a:t>
            </a:r>
          </a:p>
          <a:p>
            <a:pPr lvl="1"/>
            <a:r>
              <a:rPr lang="en-US" dirty="0" smtClean="0"/>
              <a:t>90% within 30 days from Credentialing Committee approval</a:t>
            </a:r>
          </a:p>
          <a:p>
            <a:r>
              <a:rPr lang="en-US" dirty="0" smtClean="0"/>
              <a:t>Draft Policy (including revised reporting tool) being presented to APC on Thursday; will be opened for Public Comment</a:t>
            </a:r>
          </a:p>
          <a:p>
            <a:pPr lvl="1"/>
            <a:r>
              <a:rPr lang="en-US" dirty="0" smtClean="0"/>
              <a:t>Any concerns should be documented through the comment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72853"/>
      </p:ext>
    </p:extLst>
  </p:cSld>
  <p:clrMapOvr>
    <a:masterClrMapping/>
  </p:clrMapOvr>
</p:sld>
</file>

<file path=ppt/theme/theme1.xml><?xml version="1.0" encoding="utf-8"?>
<a:theme xmlns:a="http://schemas.openxmlformats.org/drawingml/2006/main" name="3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CA5A3BC7C3A45A7DF571A25E273CD" ma:contentTypeVersion="0" ma:contentTypeDescription="Create a new document." ma:contentTypeScope="" ma:versionID="5589fa26cd31f093e6817e0116009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778DE3-1BB4-46D7-ADBB-119184F23F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F48B145-882E-42BE-B2DB-79040E82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5734FB-75F0-48A5-A4EB-69DDB64B4804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28852</TotalTime>
  <Words>106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3_2014 AHCCCS</vt:lpstr>
      <vt:lpstr>1_2014 AHCCCS</vt:lpstr>
      <vt:lpstr>Credentialing Update</vt:lpstr>
      <vt:lpstr>Credentialing Update </vt:lpstr>
      <vt:lpstr>Credentialing Update 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presentation</dc:title>
  <dc:creator>Lcraymon</dc:creator>
  <cp:lastModifiedBy>Lebsock, Jakenna</cp:lastModifiedBy>
  <cp:revision>381</cp:revision>
  <cp:lastPrinted>2015-05-20T16:29:35Z</cp:lastPrinted>
  <dcterms:created xsi:type="dcterms:W3CDTF">2011-11-23T15:17:49Z</dcterms:created>
  <dcterms:modified xsi:type="dcterms:W3CDTF">2016-09-21T05:38:37Z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0x010100218CA5A3BC7C3A45A7DF571A25E273CD</vt:lpwstr>
  </property>
</Properties>
</file>