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52"/>
  </p:notesMasterIdLst>
  <p:handoutMasterIdLst>
    <p:handoutMasterId r:id="rId53"/>
  </p:handoutMasterIdLst>
  <p:sldIdLst>
    <p:sldId id="457" r:id="rId5"/>
    <p:sldId id="458" r:id="rId6"/>
    <p:sldId id="423" r:id="rId7"/>
    <p:sldId id="777" r:id="rId8"/>
    <p:sldId id="776" r:id="rId9"/>
    <p:sldId id="424" r:id="rId10"/>
    <p:sldId id="425" r:id="rId11"/>
    <p:sldId id="426" r:id="rId12"/>
    <p:sldId id="778" r:id="rId13"/>
    <p:sldId id="779" r:id="rId14"/>
    <p:sldId id="427" r:id="rId15"/>
    <p:sldId id="428" r:id="rId16"/>
    <p:sldId id="429" r:id="rId17"/>
    <p:sldId id="430" r:id="rId18"/>
    <p:sldId id="431" r:id="rId19"/>
    <p:sldId id="432" r:id="rId20"/>
    <p:sldId id="433" r:id="rId21"/>
    <p:sldId id="434" r:id="rId22"/>
    <p:sldId id="435" r:id="rId23"/>
    <p:sldId id="436" r:id="rId24"/>
    <p:sldId id="437" r:id="rId25"/>
    <p:sldId id="438" r:id="rId26"/>
    <p:sldId id="439" r:id="rId27"/>
    <p:sldId id="775" r:id="rId28"/>
    <p:sldId id="357" r:id="rId29"/>
    <p:sldId id="440" r:id="rId30"/>
    <p:sldId id="441" r:id="rId31"/>
    <p:sldId id="442" r:id="rId32"/>
    <p:sldId id="443" r:id="rId33"/>
    <p:sldId id="444" r:id="rId34"/>
    <p:sldId id="445" r:id="rId35"/>
    <p:sldId id="446" r:id="rId36"/>
    <p:sldId id="447" r:id="rId37"/>
    <p:sldId id="448" r:id="rId38"/>
    <p:sldId id="449" r:id="rId39"/>
    <p:sldId id="450" r:id="rId40"/>
    <p:sldId id="451" r:id="rId41"/>
    <p:sldId id="452" r:id="rId42"/>
    <p:sldId id="453" r:id="rId43"/>
    <p:sldId id="454" r:id="rId44"/>
    <p:sldId id="455" r:id="rId45"/>
    <p:sldId id="784" r:id="rId46"/>
    <p:sldId id="781" r:id="rId47"/>
    <p:sldId id="782" r:id="rId48"/>
    <p:sldId id="780" r:id="rId49"/>
    <p:sldId id="456" r:id="rId50"/>
    <p:sldId id="785" r:id="rId51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arn, Dana" initials="HD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0C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04B411-A287-4F2F-B80E-EB70C44E8D4E}" v="61" dt="2021-01-18T02:06:23.1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94" autoAdjust="0"/>
    <p:restoredTop sz="80938" autoAdjust="0"/>
  </p:normalViewPr>
  <p:slideViewPr>
    <p:cSldViewPr>
      <p:cViewPr>
        <p:scale>
          <a:sx n="100" d="100"/>
          <a:sy n="100" d="100"/>
        </p:scale>
        <p:origin x="-48" y="-1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-1926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handoutMaster" Target="handoutMasters/handoutMaster1.xml"/><Relationship Id="rId58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notesMaster" Target="notesMasters/notesMaster1.xml"/><Relationship Id="rId6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iki, Hind" userId="55f111b2-c425-481e-bdce-d9b1951ccae6" providerId="ADAL" clId="{4F04B411-A287-4F2F-B80E-EB70C44E8D4E}"/>
    <pc:docChg chg="undo custSel addSld delSld modSld sldOrd">
      <pc:chgData name="Douiki, Hind" userId="55f111b2-c425-481e-bdce-d9b1951ccae6" providerId="ADAL" clId="{4F04B411-A287-4F2F-B80E-EB70C44E8D4E}" dt="2021-01-18T02:06:29.573" v="810" actId="14100"/>
      <pc:docMkLst>
        <pc:docMk/>
      </pc:docMkLst>
      <pc:sldChg chg="modSp add mod">
        <pc:chgData name="Douiki, Hind" userId="55f111b2-c425-481e-bdce-d9b1951ccae6" providerId="ADAL" clId="{4F04B411-A287-4F2F-B80E-EB70C44E8D4E}" dt="2021-01-18T00:02:48.105" v="223" actId="20577"/>
        <pc:sldMkLst>
          <pc:docMk/>
          <pc:sldMk cId="1497177275" sldId="357"/>
        </pc:sldMkLst>
        <pc:spChg chg="mod">
          <ac:chgData name="Douiki, Hind" userId="55f111b2-c425-481e-bdce-d9b1951ccae6" providerId="ADAL" clId="{4F04B411-A287-4F2F-B80E-EB70C44E8D4E}" dt="2021-01-17T23:58:30.349" v="176" actId="255"/>
          <ac:spMkLst>
            <pc:docMk/>
            <pc:sldMk cId="1497177275" sldId="357"/>
            <ac:spMk id="4" creationId="{00000000-0000-0000-0000-000000000000}"/>
          </ac:spMkLst>
        </pc:spChg>
        <pc:spChg chg="mod">
          <ac:chgData name="Douiki, Hind" userId="55f111b2-c425-481e-bdce-d9b1951ccae6" providerId="ADAL" clId="{4F04B411-A287-4F2F-B80E-EB70C44E8D4E}" dt="2021-01-18T00:01:42.012" v="201" actId="255"/>
          <ac:spMkLst>
            <pc:docMk/>
            <pc:sldMk cId="1497177275" sldId="357"/>
            <ac:spMk id="5" creationId="{00000000-0000-0000-0000-000000000000}"/>
          </ac:spMkLst>
        </pc:spChg>
        <pc:spChg chg="mod">
          <ac:chgData name="Douiki, Hind" userId="55f111b2-c425-481e-bdce-d9b1951ccae6" providerId="ADAL" clId="{4F04B411-A287-4F2F-B80E-EB70C44E8D4E}" dt="2021-01-18T00:02:45.878" v="222" actId="14100"/>
          <ac:spMkLst>
            <pc:docMk/>
            <pc:sldMk cId="1497177275" sldId="357"/>
            <ac:spMk id="6" creationId="{00000000-0000-0000-0000-000000000000}"/>
          </ac:spMkLst>
        </pc:spChg>
        <pc:spChg chg="mod">
          <ac:chgData name="Douiki, Hind" userId="55f111b2-c425-481e-bdce-d9b1951ccae6" providerId="ADAL" clId="{4F04B411-A287-4F2F-B80E-EB70C44E8D4E}" dt="2021-01-18T00:02:48.105" v="223" actId="20577"/>
          <ac:spMkLst>
            <pc:docMk/>
            <pc:sldMk cId="1497177275" sldId="357"/>
            <ac:spMk id="7" creationId="{00000000-0000-0000-0000-000000000000}"/>
          </ac:spMkLst>
        </pc:spChg>
      </pc:sldChg>
      <pc:sldChg chg="modSp mod">
        <pc:chgData name="Douiki, Hind" userId="55f111b2-c425-481e-bdce-d9b1951ccae6" providerId="ADAL" clId="{4F04B411-A287-4F2F-B80E-EB70C44E8D4E}" dt="2021-01-18T00:55:10.580" v="245" actId="20577"/>
        <pc:sldMkLst>
          <pc:docMk/>
          <pc:sldMk cId="1942914643" sldId="423"/>
        </pc:sldMkLst>
        <pc:spChg chg="mod">
          <ac:chgData name="Douiki, Hind" userId="55f111b2-c425-481e-bdce-d9b1951ccae6" providerId="ADAL" clId="{4F04B411-A287-4F2F-B80E-EB70C44E8D4E}" dt="2021-01-18T00:55:10.580" v="245" actId="20577"/>
          <ac:spMkLst>
            <pc:docMk/>
            <pc:sldMk cId="1942914643" sldId="423"/>
            <ac:spMk id="2" creationId="{00000000-0000-0000-0000-000000000000}"/>
          </ac:spMkLst>
        </pc:spChg>
      </pc:sldChg>
      <pc:sldChg chg="modSp mod">
        <pc:chgData name="Douiki, Hind" userId="55f111b2-c425-481e-bdce-d9b1951ccae6" providerId="ADAL" clId="{4F04B411-A287-4F2F-B80E-EB70C44E8D4E}" dt="2021-01-18T01:55:03.304" v="784" actId="20577"/>
        <pc:sldMkLst>
          <pc:docMk/>
          <pc:sldMk cId="3091417780" sldId="428"/>
        </pc:sldMkLst>
        <pc:spChg chg="mod">
          <ac:chgData name="Douiki, Hind" userId="55f111b2-c425-481e-bdce-d9b1951ccae6" providerId="ADAL" clId="{4F04B411-A287-4F2F-B80E-EB70C44E8D4E}" dt="2021-01-18T01:55:03.304" v="784" actId="20577"/>
          <ac:spMkLst>
            <pc:docMk/>
            <pc:sldMk cId="3091417780" sldId="428"/>
            <ac:spMk id="5" creationId="{00000000-0000-0000-0000-000000000000}"/>
          </ac:spMkLst>
        </pc:spChg>
      </pc:sldChg>
      <pc:sldChg chg="modSp mod">
        <pc:chgData name="Douiki, Hind" userId="55f111b2-c425-481e-bdce-d9b1951ccae6" providerId="ADAL" clId="{4F04B411-A287-4F2F-B80E-EB70C44E8D4E}" dt="2021-01-18T02:03:39.533" v="796" actId="14100"/>
        <pc:sldMkLst>
          <pc:docMk/>
          <pc:sldMk cId="2635642138" sldId="429"/>
        </pc:sldMkLst>
        <pc:spChg chg="mod">
          <ac:chgData name="Douiki, Hind" userId="55f111b2-c425-481e-bdce-d9b1951ccae6" providerId="ADAL" clId="{4F04B411-A287-4F2F-B80E-EB70C44E8D4E}" dt="2021-01-18T02:03:39.533" v="796" actId="14100"/>
          <ac:spMkLst>
            <pc:docMk/>
            <pc:sldMk cId="2635642138" sldId="429"/>
            <ac:spMk id="2" creationId="{00000000-0000-0000-0000-000000000000}"/>
          </ac:spMkLst>
        </pc:spChg>
      </pc:sldChg>
      <pc:sldChg chg="modSp mod">
        <pc:chgData name="Douiki, Hind" userId="55f111b2-c425-481e-bdce-d9b1951ccae6" providerId="ADAL" clId="{4F04B411-A287-4F2F-B80E-EB70C44E8D4E}" dt="2021-01-18T02:03:46.384" v="797" actId="20577"/>
        <pc:sldMkLst>
          <pc:docMk/>
          <pc:sldMk cId="2936335848" sldId="430"/>
        </pc:sldMkLst>
        <pc:spChg chg="mod">
          <ac:chgData name="Douiki, Hind" userId="55f111b2-c425-481e-bdce-d9b1951ccae6" providerId="ADAL" clId="{4F04B411-A287-4F2F-B80E-EB70C44E8D4E}" dt="2021-01-18T02:03:46.384" v="797" actId="20577"/>
          <ac:spMkLst>
            <pc:docMk/>
            <pc:sldMk cId="2936335848" sldId="430"/>
            <ac:spMk id="4" creationId="{00000000-0000-0000-0000-000000000000}"/>
          </ac:spMkLst>
        </pc:spChg>
        <pc:spChg chg="mod">
          <ac:chgData name="Douiki, Hind" userId="55f111b2-c425-481e-bdce-d9b1951ccae6" providerId="ADAL" clId="{4F04B411-A287-4F2F-B80E-EB70C44E8D4E}" dt="2021-01-17T23:27:21.673" v="8" actId="5793"/>
          <ac:spMkLst>
            <pc:docMk/>
            <pc:sldMk cId="2936335848" sldId="430"/>
            <ac:spMk id="5" creationId="{00000000-0000-0000-0000-000000000000}"/>
          </ac:spMkLst>
        </pc:spChg>
      </pc:sldChg>
      <pc:sldChg chg="modSp mod">
        <pc:chgData name="Douiki, Hind" userId="55f111b2-c425-481e-bdce-d9b1951ccae6" providerId="ADAL" clId="{4F04B411-A287-4F2F-B80E-EB70C44E8D4E}" dt="2021-01-17T23:30:03.483" v="17" actId="255"/>
        <pc:sldMkLst>
          <pc:docMk/>
          <pc:sldMk cId="3578149109" sldId="433"/>
        </pc:sldMkLst>
        <pc:spChg chg="mod">
          <ac:chgData name="Douiki, Hind" userId="55f111b2-c425-481e-bdce-d9b1951ccae6" providerId="ADAL" clId="{4F04B411-A287-4F2F-B80E-EB70C44E8D4E}" dt="2021-01-17T23:30:03.483" v="17" actId="255"/>
          <ac:spMkLst>
            <pc:docMk/>
            <pc:sldMk cId="3578149109" sldId="433"/>
            <ac:spMk id="5" creationId="{00000000-0000-0000-0000-000000000000}"/>
          </ac:spMkLst>
        </pc:spChg>
      </pc:sldChg>
      <pc:sldChg chg="modSp mod">
        <pc:chgData name="Douiki, Hind" userId="55f111b2-c425-481e-bdce-d9b1951ccae6" providerId="ADAL" clId="{4F04B411-A287-4F2F-B80E-EB70C44E8D4E}" dt="2021-01-18T01:56:08.873" v="785" actId="20577"/>
        <pc:sldMkLst>
          <pc:docMk/>
          <pc:sldMk cId="3433571064" sldId="435"/>
        </pc:sldMkLst>
        <pc:spChg chg="mod">
          <ac:chgData name="Douiki, Hind" userId="55f111b2-c425-481e-bdce-d9b1951ccae6" providerId="ADAL" clId="{4F04B411-A287-4F2F-B80E-EB70C44E8D4E}" dt="2021-01-18T01:56:08.873" v="785" actId="20577"/>
          <ac:spMkLst>
            <pc:docMk/>
            <pc:sldMk cId="3433571064" sldId="435"/>
            <ac:spMk id="5" creationId="{00000000-0000-0000-0000-000000000000}"/>
          </ac:spMkLst>
        </pc:spChg>
      </pc:sldChg>
      <pc:sldChg chg="modSp mod">
        <pc:chgData name="Douiki, Hind" userId="55f111b2-c425-481e-bdce-d9b1951ccae6" providerId="ADAL" clId="{4F04B411-A287-4F2F-B80E-EB70C44E8D4E}" dt="2021-01-17T23:33:57.940" v="28" actId="255"/>
        <pc:sldMkLst>
          <pc:docMk/>
          <pc:sldMk cId="2072742891" sldId="443"/>
        </pc:sldMkLst>
        <pc:spChg chg="mod">
          <ac:chgData name="Douiki, Hind" userId="55f111b2-c425-481e-bdce-d9b1951ccae6" providerId="ADAL" clId="{4F04B411-A287-4F2F-B80E-EB70C44E8D4E}" dt="2021-01-17T23:33:57.940" v="28" actId="255"/>
          <ac:spMkLst>
            <pc:docMk/>
            <pc:sldMk cId="2072742891" sldId="443"/>
            <ac:spMk id="5" creationId="{00000000-0000-0000-0000-000000000000}"/>
          </ac:spMkLst>
        </pc:spChg>
      </pc:sldChg>
      <pc:sldChg chg="modSp mod">
        <pc:chgData name="Douiki, Hind" userId="55f111b2-c425-481e-bdce-d9b1951ccae6" providerId="ADAL" clId="{4F04B411-A287-4F2F-B80E-EB70C44E8D4E}" dt="2021-01-18T01:58:35.292" v="790" actId="20577"/>
        <pc:sldMkLst>
          <pc:docMk/>
          <pc:sldMk cId="40960060" sldId="445"/>
        </pc:sldMkLst>
        <pc:spChg chg="mod">
          <ac:chgData name="Douiki, Hind" userId="55f111b2-c425-481e-bdce-d9b1951ccae6" providerId="ADAL" clId="{4F04B411-A287-4F2F-B80E-EB70C44E8D4E}" dt="2021-01-17T23:39:34.666" v="64" actId="20577"/>
          <ac:spMkLst>
            <pc:docMk/>
            <pc:sldMk cId="40960060" sldId="445"/>
            <ac:spMk id="3" creationId="{00000000-0000-0000-0000-000000000000}"/>
          </ac:spMkLst>
        </pc:spChg>
        <pc:spChg chg="mod">
          <ac:chgData name="Douiki, Hind" userId="55f111b2-c425-481e-bdce-d9b1951ccae6" providerId="ADAL" clId="{4F04B411-A287-4F2F-B80E-EB70C44E8D4E}" dt="2021-01-17T23:42:57.583" v="84" actId="14100"/>
          <ac:spMkLst>
            <pc:docMk/>
            <pc:sldMk cId="40960060" sldId="445"/>
            <ac:spMk id="4" creationId="{00000000-0000-0000-0000-000000000000}"/>
          </ac:spMkLst>
        </pc:spChg>
        <pc:spChg chg="mod">
          <ac:chgData name="Douiki, Hind" userId="55f111b2-c425-481e-bdce-d9b1951ccae6" providerId="ADAL" clId="{4F04B411-A287-4F2F-B80E-EB70C44E8D4E}" dt="2021-01-18T01:58:35.292" v="790" actId="20577"/>
          <ac:spMkLst>
            <pc:docMk/>
            <pc:sldMk cId="40960060" sldId="445"/>
            <ac:spMk id="5" creationId="{00000000-0000-0000-0000-000000000000}"/>
          </ac:spMkLst>
        </pc:spChg>
      </pc:sldChg>
      <pc:sldChg chg="modSp mod">
        <pc:chgData name="Douiki, Hind" userId="55f111b2-c425-481e-bdce-d9b1951ccae6" providerId="ADAL" clId="{4F04B411-A287-4F2F-B80E-EB70C44E8D4E}" dt="2021-01-17T23:47:08.232" v="104" actId="255"/>
        <pc:sldMkLst>
          <pc:docMk/>
          <pc:sldMk cId="2963025234" sldId="447"/>
        </pc:sldMkLst>
        <pc:spChg chg="mod">
          <ac:chgData name="Douiki, Hind" userId="55f111b2-c425-481e-bdce-d9b1951ccae6" providerId="ADAL" clId="{4F04B411-A287-4F2F-B80E-EB70C44E8D4E}" dt="2021-01-17T23:47:08.232" v="104" actId="255"/>
          <ac:spMkLst>
            <pc:docMk/>
            <pc:sldMk cId="2963025234" sldId="447"/>
            <ac:spMk id="5" creationId="{00000000-0000-0000-0000-000000000000}"/>
          </ac:spMkLst>
        </pc:spChg>
      </pc:sldChg>
      <pc:sldChg chg="modSp mod">
        <pc:chgData name="Douiki, Hind" userId="55f111b2-c425-481e-bdce-d9b1951ccae6" providerId="ADAL" clId="{4F04B411-A287-4F2F-B80E-EB70C44E8D4E}" dt="2021-01-18T01:59:27.088" v="791" actId="20577"/>
        <pc:sldMkLst>
          <pc:docMk/>
          <pc:sldMk cId="3375068258" sldId="451"/>
        </pc:sldMkLst>
        <pc:spChg chg="mod">
          <ac:chgData name="Douiki, Hind" userId="55f111b2-c425-481e-bdce-d9b1951ccae6" providerId="ADAL" clId="{4F04B411-A287-4F2F-B80E-EB70C44E8D4E}" dt="2021-01-18T01:59:27.088" v="791" actId="20577"/>
          <ac:spMkLst>
            <pc:docMk/>
            <pc:sldMk cId="3375068258" sldId="451"/>
            <ac:spMk id="5" creationId="{00000000-0000-0000-0000-000000000000}"/>
          </ac:spMkLst>
        </pc:spChg>
      </pc:sldChg>
      <pc:sldChg chg="modSp mod ord">
        <pc:chgData name="Douiki, Hind" userId="55f111b2-c425-481e-bdce-d9b1951ccae6" providerId="ADAL" clId="{4F04B411-A287-4F2F-B80E-EB70C44E8D4E}" dt="2021-01-18T02:00:01.573" v="793"/>
        <pc:sldMkLst>
          <pc:docMk/>
          <pc:sldMk cId="2177733749" sldId="456"/>
        </pc:sldMkLst>
        <pc:spChg chg="mod">
          <ac:chgData name="Douiki, Hind" userId="55f111b2-c425-481e-bdce-d9b1951ccae6" providerId="ADAL" clId="{4F04B411-A287-4F2F-B80E-EB70C44E8D4E}" dt="2021-01-17T23:55:23.656" v="154" actId="20577"/>
          <ac:spMkLst>
            <pc:docMk/>
            <pc:sldMk cId="2177733749" sldId="456"/>
            <ac:spMk id="3" creationId="{F0F61317-FED4-9A46-A692-DD47B78E03C8}"/>
          </ac:spMkLst>
        </pc:spChg>
      </pc:sldChg>
      <pc:sldChg chg="modSp mod">
        <pc:chgData name="Douiki, Hind" userId="55f111b2-c425-481e-bdce-d9b1951ccae6" providerId="ADAL" clId="{4F04B411-A287-4F2F-B80E-EB70C44E8D4E}" dt="2021-01-17T23:25:03.488" v="3" actId="20577"/>
        <pc:sldMkLst>
          <pc:docMk/>
          <pc:sldMk cId="1479077403" sldId="457"/>
        </pc:sldMkLst>
        <pc:spChg chg="mod">
          <ac:chgData name="Douiki, Hind" userId="55f111b2-c425-481e-bdce-d9b1951ccae6" providerId="ADAL" clId="{4F04B411-A287-4F2F-B80E-EB70C44E8D4E}" dt="2021-01-17T23:25:03.488" v="3" actId="20577"/>
          <ac:spMkLst>
            <pc:docMk/>
            <pc:sldMk cId="1479077403" sldId="457"/>
            <ac:spMk id="3" creationId="{00000000-0000-0000-0000-000000000000}"/>
          </ac:spMkLst>
        </pc:spChg>
      </pc:sldChg>
      <pc:sldChg chg="modSp add mod">
        <pc:chgData name="Douiki, Hind" userId="55f111b2-c425-481e-bdce-d9b1951ccae6" providerId="ADAL" clId="{4F04B411-A287-4F2F-B80E-EB70C44E8D4E}" dt="2021-01-17T23:57:51.572" v="166" actId="14100"/>
        <pc:sldMkLst>
          <pc:docMk/>
          <pc:sldMk cId="735995382" sldId="775"/>
        </pc:sldMkLst>
        <pc:spChg chg="mod">
          <ac:chgData name="Douiki, Hind" userId="55f111b2-c425-481e-bdce-d9b1951ccae6" providerId="ADAL" clId="{4F04B411-A287-4F2F-B80E-EB70C44E8D4E}" dt="2021-01-17T23:57:51.572" v="166" actId="14100"/>
          <ac:spMkLst>
            <pc:docMk/>
            <pc:sldMk cId="735995382" sldId="775"/>
            <ac:spMk id="2" creationId="{00000000-0000-0000-0000-000000000000}"/>
          </ac:spMkLst>
        </pc:spChg>
      </pc:sldChg>
      <pc:sldChg chg="add">
        <pc:chgData name="Douiki, Hind" userId="55f111b2-c425-481e-bdce-d9b1951ccae6" providerId="ADAL" clId="{4F04B411-A287-4F2F-B80E-EB70C44E8D4E}" dt="2021-01-18T00:54:46.153" v="224" actId="2890"/>
        <pc:sldMkLst>
          <pc:docMk/>
          <pc:sldMk cId="60075943" sldId="776"/>
        </pc:sldMkLst>
      </pc:sldChg>
      <pc:sldChg chg="addSp modSp add mod">
        <pc:chgData name="Douiki, Hind" userId="55f111b2-c425-481e-bdce-d9b1951ccae6" providerId="ADAL" clId="{4F04B411-A287-4F2F-B80E-EB70C44E8D4E}" dt="2021-01-18T01:45:47.235" v="772" actId="20577"/>
        <pc:sldMkLst>
          <pc:docMk/>
          <pc:sldMk cId="3425479584" sldId="777"/>
        </pc:sldMkLst>
        <pc:spChg chg="mod">
          <ac:chgData name="Douiki, Hind" userId="55f111b2-c425-481e-bdce-d9b1951ccae6" providerId="ADAL" clId="{4F04B411-A287-4F2F-B80E-EB70C44E8D4E}" dt="2021-01-18T00:55:48.363" v="262" actId="14100"/>
          <ac:spMkLst>
            <pc:docMk/>
            <pc:sldMk cId="3425479584" sldId="777"/>
            <ac:spMk id="4" creationId="{00000000-0000-0000-0000-000000000000}"/>
          </ac:spMkLst>
        </pc:spChg>
        <pc:spChg chg="mod">
          <ac:chgData name="Douiki, Hind" userId="55f111b2-c425-481e-bdce-d9b1951ccae6" providerId="ADAL" clId="{4F04B411-A287-4F2F-B80E-EB70C44E8D4E}" dt="2021-01-18T01:44:39.680" v="771" actId="20577"/>
          <ac:spMkLst>
            <pc:docMk/>
            <pc:sldMk cId="3425479584" sldId="777"/>
            <ac:spMk id="5" creationId="{00000000-0000-0000-0000-000000000000}"/>
          </ac:spMkLst>
        </pc:spChg>
        <pc:graphicFrameChg chg="add mod modGraphic">
          <ac:chgData name="Douiki, Hind" userId="55f111b2-c425-481e-bdce-d9b1951ccae6" providerId="ADAL" clId="{4F04B411-A287-4F2F-B80E-EB70C44E8D4E}" dt="2021-01-18T01:45:47.235" v="772" actId="20577"/>
          <ac:graphicFrameMkLst>
            <pc:docMk/>
            <pc:sldMk cId="3425479584" sldId="777"/>
            <ac:graphicFrameMk id="7" creationId="{5AE2647F-23DD-4F1C-8C34-609FA33F92E4}"/>
          </ac:graphicFrameMkLst>
        </pc:graphicFrameChg>
      </pc:sldChg>
      <pc:sldChg chg="modSp add mod">
        <pc:chgData name="Douiki, Hind" userId="55f111b2-c425-481e-bdce-d9b1951ccae6" providerId="ADAL" clId="{4F04B411-A287-4F2F-B80E-EB70C44E8D4E}" dt="2021-01-18T01:15:40.134" v="428" actId="20577"/>
        <pc:sldMkLst>
          <pc:docMk/>
          <pc:sldMk cId="1260004444" sldId="778"/>
        </pc:sldMkLst>
        <pc:spChg chg="mod">
          <ac:chgData name="Douiki, Hind" userId="55f111b2-c425-481e-bdce-d9b1951ccae6" providerId="ADAL" clId="{4F04B411-A287-4F2F-B80E-EB70C44E8D4E}" dt="2021-01-18T01:15:40.134" v="428" actId="20577"/>
          <ac:spMkLst>
            <pc:docMk/>
            <pc:sldMk cId="1260004444" sldId="778"/>
            <ac:spMk id="2" creationId="{00000000-0000-0000-0000-000000000000}"/>
          </ac:spMkLst>
        </pc:spChg>
      </pc:sldChg>
      <pc:sldChg chg="addSp modSp add mod">
        <pc:chgData name="Douiki, Hind" userId="55f111b2-c425-481e-bdce-d9b1951ccae6" providerId="ADAL" clId="{4F04B411-A287-4F2F-B80E-EB70C44E8D4E}" dt="2021-01-18T01:47:11.238" v="774" actId="20577"/>
        <pc:sldMkLst>
          <pc:docMk/>
          <pc:sldMk cId="3228746048" sldId="779"/>
        </pc:sldMkLst>
        <pc:spChg chg="mod">
          <ac:chgData name="Douiki, Hind" userId="55f111b2-c425-481e-bdce-d9b1951ccae6" providerId="ADAL" clId="{4F04B411-A287-4F2F-B80E-EB70C44E8D4E}" dt="2021-01-18T01:16:16.431" v="450" actId="20577"/>
          <ac:spMkLst>
            <pc:docMk/>
            <pc:sldMk cId="3228746048" sldId="779"/>
            <ac:spMk id="4" creationId="{00000000-0000-0000-0000-000000000000}"/>
          </ac:spMkLst>
        </pc:spChg>
        <pc:spChg chg="mod">
          <ac:chgData name="Douiki, Hind" userId="55f111b2-c425-481e-bdce-d9b1951ccae6" providerId="ADAL" clId="{4F04B411-A287-4F2F-B80E-EB70C44E8D4E}" dt="2021-01-18T01:47:11.238" v="774" actId="20577"/>
          <ac:spMkLst>
            <pc:docMk/>
            <pc:sldMk cId="3228746048" sldId="779"/>
            <ac:spMk id="5" creationId="{00000000-0000-0000-0000-000000000000}"/>
          </ac:spMkLst>
        </pc:spChg>
        <pc:graphicFrameChg chg="add mod modGraphic">
          <ac:chgData name="Douiki, Hind" userId="55f111b2-c425-481e-bdce-d9b1951ccae6" providerId="ADAL" clId="{4F04B411-A287-4F2F-B80E-EB70C44E8D4E}" dt="2021-01-18T01:43:13.422" v="769" actId="20577"/>
          <ac:graphicFrameMkLst>
            <pc:docMk/>
            <pc:sldMk cId="3228746048" sldId="779"/>
            <ac:graphicFrameMk id="7" creationId="{FF066748-1EE8-4A9F-BA1D-FF51620E1869}"/>
          </ac:graphicFrameMkLst>
        </pc:graphicFrameChg>
      </pc:sldChg>
      <pc:sldChg chg="modSp add mod">
        <pc:chgData name="Douiki, Hind" userId="55f111b2-c425-481e-bdce-d9b1951ccae6" providerId="ADAL" clId="{4F04B411-A287-4F2F-B80E-EB70C44E8D4E}" dt="2021-01-18T01:24:08.095" v="557" actId="20577"/>
        <pc:sldMkLst>
          <pc:docMk/>
          <pc:sldMk cId="272860960" sldId="780"/>
        </pc:sldMkLst>
        <pc:spChg chg="mod">
          <ac:chgData name="Douiki, Hind" userId="55f111b2-c425-481e-bdce-d9b1951ccae6" providerId="ADAL" clId="{4F04B411-A287-4F2F-B80E-EB70C44E8D4E}" dt="2021-01-18T01:24:08.095" v="557" actId="20577"/>
          <ac:spMkLst>
            <pc:docMk/>
            <pc:sldMk cId="272860960" sldId="780"/>
            <ac:spMk id="2" creationId="{00000000-0000-0000-0000-000000000000}"/>
          </ac:spMkLst>
        </pc:spChg>
      </pc:sldChg>
      <pc:sldChg chg="modSp add mod">
        <pc:chgData name="Douiki, Hind" userId="55f111b2-c425-481e-bdce-d9b1951ccae6" providerId="ADAL" clId="{4F04B411-A287-4F2F-B80E-EB70C44E8D4E}" dt="2021-01-18T01:50:20.659" v="777" actId="20577"/>
        <pc:sldMkLst>
          <pc:docMk/>
          <pc:sldMk cId="4244336051" sldId="781"/>
        </pc:sldMkLst>
        <pc:spChg chg="mod">
          <ac:chgData name="Douiki, Hind" userId="55f111b2-c425-481e-bdce-d9b1951ccae6" providerId="ADAL" clId="{4F04B411-A287-4F2F-B80E-EB70C44E8D4E}" dt="2021-01-18T01:24:30.106" v="583" actId="20577"/>
          <ac:spMkLst>
            <pc:docMk/>
            <pc:sldMk cId="4244336051" sldId="781"/>
            <ac:spMk id="4" creationId="{00000000-0000-0000-0000-000000000000}"/>
          </ac:spMkLst>
        </pc:spChg>
        <pc:spChg chg="mod">
          <ac:chgData name="Douiki, Hind" userId="55f111b2-c425-481e-bdce-d9b1951ccae6" providerId="ADAL" clId="{4F04B411-A287-4F2F-B80E-EB70C44E8D4E}" dt="2021-01-18T01:50:20.659" v="777" actId="20577"/>
          <ac:spMkLst>
            <pc:docMk/>
            <pc:sldMk cId="4244336051" sldId="781"/>
            <ac:spMk id="5" creationId="{00000000-0000-0000-0000-000000000000}"/>
          </ac:spMkLst>
        </pc:spChg>
      </pc:sldChg>
      <pc:sldChg chg="add del">
        <pc:chgData name="Douiki, Hind" userId="55f111b2-c425-481e-bdce-d9b1951ccae6" providerId="ADAL" clId="{4F04B411-A287-4F2F-B80E-EB70C44E8D4E}" dt="2021-01-18T01:27:36.936" v="606" actId="2696"/>
        <pc:sldMkLst>
          <pc:docMk/>
          <pc:sldMk cId="995002246" sldId="782"/>
        </pc:sldMkLst>
      </pc:sldChg>
      <pc:sldChg chg="modSp new mod">
        <pc:chgData name="Douiki, Hind" userId="55f111b2-c425-481e-bdce-d9b1951ccae6" providerId="ADAL" clId="{4F04B411-A287-4F2F-B80E-EB70C44E8D4E}" dt="2021-01-18T01:52:35.950" v="781" actId="20577"/>
        <pc:sldMkLst>
          <pc:docMk/>
          <pc:sldMk cId="1889495261" sldId="782"/>
        </pc:sldMkLst>
        <pc:spChg chg="mod">
          <ac:chgData name="Douiki, Hind" userId="55f111b2-c425-481e-bdce-d9b1951ccae6" providerId="ADAL" clId="{4F04B411-A287-4F2F-B80E-EB70C44E8D4E}" dt="2021-01-18T01:52:35.950" v="781" actId="20577"/>
          <ac:spMkLst>
            <pc:docMk/>
            <pc:sldMk cId="1889495261" sldId="782"/>
            <ac:spMk id="2" creationId="{24F5C7C3-B3A3-495F-BFCD-65ABDBBF7172}"/>
          </ac:spMkLst>
        </pc:spChg>
        <pc:spChg chg="mod">
          <ac:chgData name="Douiki, Hind" userId="55f111b2-c425-481e-bdce-d9b1951ccae6" providerId="ADAL" clId="{4F04B411-A287-4F2F-B80E-EB70C44E8D4E}" dt="2021-01-18T01:39:52.022" v="731" actId="21"/>
          <ac:spMkLst>
            <pc:docMk/>
            <pc:sldMk cId="1889495261" sldId="782"/>
            <ac:spMk id="3" creationId="{23B6BBE0-35F3-468C-B2AD-92564F203BEA}"/>
          </ac:spMkLst>
        </pc:spChg>
        <pc:spChg chg="mod">
          <ac:chgData name="Douiki, Hind" userId="55f111b2-c425-481e-bdce-d9b1951ccae6" providerId="ADAL" clId="{4F04B411-A287-4F2F-B80E-EB70C44E8D4E}" dt="2021-01-18T01:28:18.561" v="609" actId="14100"/>
          <ac:spMkLst>
            <pc:docMk/>
            <pc:sldMk cId="1889495261" sldId="782"/>
            <ac:spMk id="4" creationId="{CDA15C71-9A9E-4237-837A-73C9DF8FE8EF}"/>
          </ac:spMkLst>
        </pc:spChg>
      </pc:sldChg>
      <pc:sldChg chg="modSp new mod">
        <pc:chgData name="Douiki, Hind" userId="55f111b2-c425-481e-bdce-d9b1951ccae6" providerId="ADAL" clId="{4F04B411-A287-4F2F-B80E-EB70C44E8D4E}" dt="2021-01-18T02:06:29.573" v="810" actId="14100"/>
        <pc:sldMkLst>
          <pc:docMk/>
          <pc:sldMk cId="3833475549" sldId="783"/>
        </pc:sldMkLst>
        <pc:spChg chg="mod">
          <ac:chgData name="Douiki, Hind" userId="55f111b2-c425-481e-bdce-d9b1951ccae6" providerId="ADAL" clId="{4F04B411-A287-4F2F-B80E-EB70C44E8D4E}" dt="2021-01-18T02:06:29.573" v="810" actId="14100"/>
          <ac:spMkLst>
            <pc:docMk/>
            <pc:sldMk cId="3833475549" sldId="783"/>
            <ac:spMk id="2" creationId="{E47F21E0-6FD8-4536-845F-9DCBC6334B7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988B55-B9E1-4D9A-A63F-B7FE5CBC385A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216A7E-D395-450C-B608-235833341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543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/>
            </a:lvl1pPr>
          </a:lstStyle>
          <a:p>
            <a:fld id="{B46DAAAD-9A8A-4037-9921-B72F2182C2F4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7" rIns="93172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7" rIns="93172" bIns="4658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/>
            </a:lvl1pPr>
          </a:lstStyle>
          <a:p>
            <a:fld id="{9C9C71B4-0BE4-46D8-9A18-4A1D7B2ED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211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594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8489">
              <a:defRPr/>
            </a:pPr>
            <a:endParaRPr lang="en-US"/>
          </a:p>
          <a:p>
            <a:endParaRPr lang="en-US" i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92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8393">
              <a:defRPr/>
            </a:pPr>
            <a:endParaRPr lang="en-US"/>
          </a:p>
          <a:p>
            <a:endParaRPr lang="en-US" i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818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8393">
              <a:defRPr/>
            </a:pPr>
            <a:endParaRPr lang="en-US"/>
          </a:p>
          <a:p>
            <a:endParaRPr lang="en-US" i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818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8393">
              <a:defRPr/>
            </a:pPr>
            <a:endParaRPr lang="en-US"/>
          </a:p>
          <a:p>
            <a:endParaRPr lang="en-US" i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461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  <a:p>
            <a:endParaRPr lang="en-US" i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928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8393">
              <a:defRPr/>
            </a:pPr>
            <a:endParaRPr lang="en-US"/>
          </a:p>
          <a:p>
            <a:endParaRPr lang="en-US" i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818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8393">
              <a:defRPr/>
            </a:pPr>
            <a:endParaRPr lang="en-US"/>
          </a:p>
          <a:p>
            <a:endParaRPr lang="en-US" i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818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8489">
              <a:defRPr/>
            </a:pPr>
            <a:endParaRPr lang="en-US"/>
          </a:p>
          <a:p>
            <a:endParaRPr lang="en-US" i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928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8489">
              <a:defRPr/>
            </a:pPr>
            <a:endParaRPr lang="en-US"/>
          </a:p>
          <a:p>
            <a:endParaRPr lang="en-US" i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6515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8489">
              <a:defRPr/>
            </a:pPr>
            <a:endParaRPr lang="en-US"/>
          </a:p>
          <a:p>
            <a:endParaRPr lang="en-US" i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9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8489">
              <a:defRPr/>
            </a:pPr>
            <a:endParaRPr lang="en-US"/>
          </a:p>
          <a:p>
            <a:endParaRPr lang="en-US" i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928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8489">
              <a:defRPr/>
            </a:pPr>
            <a:endParaRPr lang="en-US"/>
          </a:p>
          <a:p>
            <a:endParaRPr lang="en-US" i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928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8489">
              <a:defRPr/>
            </a:pPr>
            <a:endParaRPr lang="en-US"/>
          </a:p>
          <a:p>
            <a:endParaRPr lang="en-US" i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928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8489">
              <a:defRPr/>
            </a:pPr>
            <a:endParaRPr lang="en-US"/>
          </a:p>
          <a:p>
            <a:endParaRPr lang="en-US" i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928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8489">
              <a:defRPr/>
            </a:pPr>
            <a:endParaRPr lang="en-US"/>
          </a:p>
          <a:p>
            <a:endParaRPr lang="en-US" i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70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8489">
              <a:defRPr/>
            </a:pPr>
            <a:endParaRPr lang="en-US"/>
          </a:p>
          <a:p>
            <a:endParaRPr lang="en-US" i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05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8489">
              <a:defRPr/>
            </a:pPr>
            <a:endParaRPr lang="en-US"/>
          </a:p>
          <a:p>
            <a:endParaRPr lang="en-US" i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92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8489">
              <a:defRPr/>
            </a:pPr>
            <a:endParaRPr lang="en-US"/>
          </a:p>
          <a:p>
            <a:endParaRPr lang="en-US" i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92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8489">
              <a:defRPr/>
            </a:pPr>
            <a:endParaRPr lang="en-US"/>
          </a:p>
          <a:p>
            <a:endParaRPr lang="en-US" i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4798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8489">
              <a:defRPr/>
            </a:pPr>
            <a:endParaRPr lang="en-US"/>
          </a:p>
          <a:p>
            <a:endParaRPr lang="en-US" i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751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  <a:p>
            <a:endParaRPr lang="en-US" i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92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  <a:p>
            <a:endParaRPr lang="en-US" i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92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1511740"/>
            <a:ext cx="6705600" cy="1428750"/>
          </a:xfrm>
          <a:prstGeom prst="rect">
            <a:avLst/>
          </a:prstGeom>
        </p:spPr>
        <p:txBody>
          <a:bodyPr anchor="b" anchorCtr="0"/>
          <a:lstStyle>
            <a:lvl1pPr algn="l">
              <a:defRPr sz="400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3086100"/>
            <a:ext cx="5334000" cy="1600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2" name="Picture 1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43082"/>
            <a:ext cx="4267200" cy="1155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753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 userDrawn="1"/>
        </p:nvSpPr>
        <p:spPr>
          <a:xfrm>
            <a:off x="595349" y="2266950"/>
            <a:ext cx="563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 defTabSz="914400" rtl="0" eaLnBrk="1" latinLnBrk="0" hangingPunct="1">
              <a:spcBef>
                <a:spcPct val="0"/>
              </a:spcBef>
              <a:buNone/>
            </a:pPr>
            <a:r>
              <a:rPr lang="en-US" sz="4000" kern="120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You.</a:t>
            </a:r>
          </a:p>
        </p:txBody>
      </p:sp>
      <p:pic>
        <p:nvPicPr>
          <p:cNvPr id="6" name="Picture 5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44" y="4595643"/>
            <a:ext cx="1372956" cy="372252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727448"/>
            <a:ext cx="2133600" cy="216694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659630"/>
            <a:ext cx="9144000" cy="502920"/>
          </a:xfrm>
        </p:spPr>
        <p:txBody>
          <a:bodyPr anchor="t"/>
          <a:lstStyle>
            <a:lvl1pPr>
              <a:lnSpc>
                <a:spcPts val="1000"/>
              </a:lnSpc>
              <a:defRPr/>
            </a:lvl1pPr>
          </a:lstStyle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09789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e-Contras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733"/>
            <a:ext cx="7924800" cy="9144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32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71780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hank you"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028700"/>
            <a:ext cx="5723128" cy="1843088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Thank You.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4647727"/>
            <a:ext cx="2133600" cy="216694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4514850"/>
            <a:ext cx="2228088" cy="453045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647727"/>
            <a:ext cx="9144000" cy="285750"/>
          </a:xfrm>
        </p:spPr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869234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hank you"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028700"/>
            <a:ext cx="5723128" cy="1843088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Thank You.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4647727"/>
            <a:ext cx="2133600" cy="216694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4514850"/>
            <a:ext cx="2228088" cy="453045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647727"/>
            <a:ext cx="9144000" cy="285750"/>
          </a:xfrm>
        </p:spPr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86923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hank you"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028700"/>
            <a:ext cx="5723128" cy="1843088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Thank You.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4647727"/>
            <a:ext cx="2133600" cy="216694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4514850"/>
            <a:ext cx="2228088" cy="453045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647727"/>
            <a:ext cx="9144000" cy="285750"/>
          </a:xfrm>
        </p:spPr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86923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hank you"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028700"/>
            <a:ext cx="5723128" cy="1843088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Thank You.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4647727"/>
            <a:ext cx="2133600" cy="216694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4514850"/>
            <a:ext cx="2228088" cy="453045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647727"/>
            <a:ext cx="9144000" cy="285750"/>
          </a:xfrm>
        </p:spPr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86923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hank you"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028700"/>
            <a:ext cx="5723128" cy="1843088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Thank You.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4647727"/>
            <a:ext cx="2133600" cy="216694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4514850"/>
            <a:ext cx="2228088" cy="453045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647727"/>
            <a:ext cx="9144000" cy="285750"/>
          </a:xfrm>
        </p:spPr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869234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hank you"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028700"/>
            <a:ext cx="5723128" cy="1843088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Thank You.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4647727"/>
            <a:ext cx="2133600" cy="216694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4514850"/>
            <a:ext cx="2228088" cy="453045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647727"/>
            <a:ext cx="9144000" cy="285750"/>
          </a:xfrm>
        </p:spPr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869234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Thank you"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028700"/>
            <a:ext cx="5723128" cy="1843088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Thank You.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4647727"/>
            <a:ext cx="2133600" cy="216694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4514850"/>
            <a:ext cx="2228088" cy="453045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647727"/>
            <a:ext cx="9144000" cy="285750"/>
          </a:xfrm>
        </p:spPr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869234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Thank you"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028700"/>
            <a:ext cx="5723128" cy="1843088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Thank You.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4647727"/>
            <a:ext cx="2133600" cy="216694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4514850"/>
            <a:ext cx="2228088" cy="453045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647727"/>
            <a:ext cx="9144000" cy="285750"/>
          </a:xfrm>
        </p:spPr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86923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071562"/>
            <a:ext cx="5723128" cy="1843088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Transition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3086100"/>
            <a:ext cx="5723128" cy="12573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44" y="4595643"/>
            <a:ext cx="1372956" cy="372252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727448"/>
            <a:ext cx="2133600" cy="216694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659630"/>
            <a:ext cx="9144000" cy="502920"/>
          </a:xfrm>
        </p:spPr>
        <p:txBody>
          <a:bodyPr anchor="t"/>
          <a:lstStyle>
            <a:lvl1pPr>
              <a:lnSpc>
                <a:spcPts val="1000"/>
              </a:lnSpc>
              <a:defRPr/>
            </a:lvl1pPr>
          </a:lstStyle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42171546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Thank you"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028700"/>
            <a:ext cx="5723128" cy="1843088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Thank You.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4647727"/>
            <a:ext cx="2133600" cy="216694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4514850"/>
            <a:ext cx="2228088" cy="453045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647727"/>
            <a:ext cx="9144000" cy="285750"/>
          </a:xfrm>
        </p:spPr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869234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Thank you"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028700"/>
            <a:ext cx="5723128" cy="1843088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Thank You.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4647727"/>
            <a:ext cx="2133600" cy="216694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4514850"/>
            <a:ext cx="2228088" cy="453045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647727"/>
            <a:ext cx="9144000" cy="285750"/>
          </a:xfrm>
        </p:spPr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869234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Thank you"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028700"/>
            <a:ext cx="5723128" cy="1843088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Thank You.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4647727"/>
            <a:ext cx="2133600" cy="216694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4514850"/>
            <a:ext cx="2228088" cy="453045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647727"/>
            <a:ext cx="9144000" cy="285750"/>
          </a:xfrm>
        </p:spPr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869234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Thank you"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028700"/>
            <a:ext cx="5723128" cy="1843088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Thank You.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4647727"/>
            <a:ext cx="2133600" cy="216694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4514850"/>
            <a:ext cx="2228088" cy="453045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647727"/>
            <a:ext cx="9144000" cy="285750"/>
          </a:xfrm>
        </p:spPr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86923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hank you"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028700"/>
            <a:ext cx="5723128" cy="1843088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Thank You.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4647727"/>
            <a:ext cx="2133600" cy="216694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4514850"/>
            <a:ext cx="2228088" cy="453045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647727"/>
            <a:ext cx="9144000" cy="285750"/>
          </a:xfrm>
        </p:spPr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869234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Thank you"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028700"/>
            <a:ext cx="5723128" cy="1843088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Thank You.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4647727"/>
            <a:ext cx="2133600" cy="216694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4514850"/>
            <a:ext cx="2228088" cy="453045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647727"/>
            <a:ext cx="9144000" cy="285750"/>
          </a:xfrm>
        </p:spPr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869234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Thank you"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028700"/>
            <a:ext cx="5723128" cy="1843088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Thank You.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4647727"/>
            <a:ext cx="2133600" cy="216694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4514850"/>
            <a:ext cx="2228088" cy="453045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647727"/>
            <a:ext cx="9144000" cy="285750"/>
          </a:xfrm>
        </p:spPr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869234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6_Thank you"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028700"/>
            <a:ext cx="5723128" cy="1843088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Thank You.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4647727"/>
            <a:ext cx="2133600" cy="216694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4514850"/>
            <a:ext cx="2228088" cy="453045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647727"/>
            <a:ext cx="9144000" cy="285750"/>
          </a:xfrm>
        </p:spPr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869234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7_Thank you"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028700"/>
            <a:ext cx="5723128" cy="1843088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Thank You.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4647727"/>
            <a:ext cx="2133600" cy="216694"/>
          </a:xfrm>
          <a:prstGeom prst="rect">
            <a:avLst/>
          </a:prstGeom>
        </p:spPr>
        <p:txBody>
          <a:bodyPr anchor="b" anchorCtr="0"/>
          <a:lstStyle>
            <a:lvl1pPr algn="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4514850"/>
            <a:ext cx="2228088" cy="453045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647727"/>
            <a:ext cx="9144000" cy="285750"/>
          </a:xfrm>
        </p:spPr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475586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733"/>
            <a:ext cx="8305800" cy="9144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32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382000" cy="3280172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7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5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ts val="5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08585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727448"/>
            <a:ext cx="2133600" cy="216694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659630"/>
            <a:ext cx="9144000" cy="502920"/>
          </a:xfrm>
        </p:spPr>
        <p:txBody>
          <a:bodyPr anchor="t"/>
          <a:lstStyle>
            <a:lvl1pPr>
              <a:lnSpc>
                <a:spcPts val="1000"/>
              </a:lnSpc>
              <a:defRPr/>
            </a:lvl1pPr>
          </a:lstStyle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  <p:pic>
        <p:nvPicPr>
          <p:cNvPr id="8" name="Picture 7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44" y="4595643"/>
            <a:ext cx="1372956" cy="372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064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08585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733"/>
            <a:ext cx="8305800" cy="9144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32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7" name="Picture 6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44" y="4595643"/>
            <a:ext cx="1372956" cy="372252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727448"/>
            <a:ext cx="2133600" cy="216694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659630"/>
            <a:ext cx="9144000" cy="502920"/>
          </a:xfrm>
        </p:spPr>
        <p:txBody>
          <a:bodyPr anchor="t"/>
          <a:lstStyle>
            <a:lvl1pPr>
              <a:lnSpc>
                <a:spcPts val="1000"/>
              </a:lnSpc>
              <a:defRPr/>
            </a:lvl1pPr>
          </a:lstStyle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604794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with Tit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4647727"/>
            <a:ext cx="2133600" cy="216694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5105400" y="1543050"/>
            <a:ext cx="4038600" cy="3429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902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08585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200150"/>
            <a:ext cx="4114800" cy="3280172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200150"/>
            <a:ext cx="4114800" cy="3280172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733"/>
            <a:ext cx="8306474" cy="9144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32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16" name="Picture 15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44" y="4595643"/>
            <a:ext cx="1372956" cy="372252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727448"/>
            <a:ext cx="2133600" cy="216694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659630"/>
            <a:ext cx="9144000" cy="502920"/>
          </a:xfrm>
        </p:spPr>
        <p:txBody>
          <a:bodyPr anchor="t"/>
          <a:lstStyle>
            <a:lvl1pPr>
              <a:lnSpc>
                <a:spcPts val="1000"/>
              </a:lnSpc>
              <a:defRPr/>
            </a:lvl1pPr>
          </a:lstStyle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41229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08585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200150"/>
            <a:ext cx="4114800" cy="3280172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81000" y="1371600"/>
            <a:ext cx="4210194" cy="291465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Click to add graphic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733"/>
            <a:ext cx="8305800" cy="9144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32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16" name="Picture 15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44" y="4595643"/>
            <a:ext cx="1372956" cy="372252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727448"/>
            <a:ext cx="2133600" cy="216694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659630"/>
            <a:ext cx="9144000" cy="502920"/>
          </a:xfrm>
        </p:spPr>
        <p:txBody>
          <a:bodyPr anchor="t"/>
          <a:lstStyle>
            <a:lvl1pPr>
              <a:lnSpc>
                <a:spcPts val="1000"/>
              </a:lnSpc>
              <a:defRPr/>
            </a:lvl1pPr>
          </a:lstStyle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2609489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08585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200150"/>
            <a:ext cx="4114800" cy="3280172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 hasCustomPrompt="1"/>
          </p:nvPr>
        </p:nvSpPr>
        <p:spPr>
          <a:xfrm>
            <a:off x="4610101" y="1371600"/>
            <a:ext cx="4210194" cy="291465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Click to add graphic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733"/>
            <a:ext cx="8305800" cy="9144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32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16" name="Picture 15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44" y="4595643"/>
            <a:ext cx="1372956" cy="372252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727448"/>
            <a:ext cx="2133600" cy="216694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659630"/>
            <a:ext cx="9144000" cy="502920"/>
          </a:xfrm>
        </p:spPr>
        <p:txBody>
          <a:bodyPr anchor="t"/>
          <a:lstStyle>
            <a:lvl1pPr>
              <a:lnSpc>
                <a:spcPts val="1000"/>
              </a:lnSpc>
              <a:defRPr/>
            </a:lvl1pPr>
          </a:lstStyle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20304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08585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3962400" cy="479822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300"/>
              </a:spcBef>
              <a:buNone/>
              <a:defRPr sz="20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1" y="1750868"/>
            <a:ext cx="3993573" cy="2857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257300"/>
            <a:ext cx="4040188" cy="479822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300"/>
              </a:spcBef>
              <a:buNone/>
              <a:defRPr sz="20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2" y="1750868"/>
            <a:ext cx="3993573" cy="2857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733"/>
            <a:ext cx="8314566" cy="9144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32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18" name="Picture 17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44" y="4595643"/>
            <a:ext cx="1372956" cy="372252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727448"/>
            <a:ext cx="2133600" cy="216694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659630"/>
            <a:ext cx="9144000" cy="502920"/>
          </a:xfrm>
        </p:spPr>
        <p:txBody>
          <a:bodyPr anchor="t"/>
          <a:lstStyle>
            <a:lvl1pPr>
              <a:lnSpc>
                <a:spcPts val="1000"/>
              </a:lnSpc>
              <a:defRPr/>
            </a:lvl1pPr>
          </a:lstStyle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303655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727384"/>
            <a:ext cx="2133600" cy="216694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638515"/>
            <a:ext cx="9144000" cy="502920"/>
          </a:xfrm>
          <a:prstGeom prst="rect">
            <a:avLst/>
          </a:prstGeom>
        </p:spPr>
        <p:txBody>
          <a:bodyPr anchor="t" anchorCtr="0"/>
          <a:lstStyle>
            <a:lvl1pPr marL="0" algn="ctr" defTabSz="914400" rtl="0" eaLnBrk="1" latinLnBrk="0" hangingPunct="1">
              <a:lnSpc>
                <a:spcPts val="1000"/>
              </a:lnSpc>
              <a:defRPr lang="en-US" sz="9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972775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  <p:sldLayoutId id="2147483714" r:id="rId17"/>
    <p:sldLayoutId id="2147483715" r:id="rId18"/>
    <p:sldLayoutId id="2147483716" r:id="rId19"/>
    <p:sldLayoutId id="2147483717" r:id="rId20"/>
    <p:sldLayoutId id="2147483718" r:id="rId21"/>
    <p:sldLayoutId id="2147483719" r:id="rId22"/>
    <p:sldLayoutId id="2147483720" r:id="rId23"/>
    <p:sldLayoutId id="2147483721" r:id="rId24"/>
    <p:sldLayoutId id="2147483722" r:id="rId25"/>
    <p:sldLayoutId id="2147483723" r:id="rId26"/>
    <p:sldLayoutId id="2147483724" r:id="rId27"/>
    <p:sldLayoutId id="2147483725" r:id="rId28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056" y="1511740"/>
            <a:ext cx="8314944" cy="1917260"/>
          </a:xfrm>
        </p:spPr>
        <p:txBody>
          <a:bodyPr/>
          <a:lstStyle/>
          <a:p>
            <a:r>
              <a:rPr lang="en-US" altLang="en-US">
                <a:solidFill>
                  <a:schemeClr val="accent1"/>
                </a:solidFill>
              </a:rPr>
              <a:t>AHCCCS Pharmacy and Therapeutics Committee</a:t>
            </a:r>
            <a:br>
              <a:rPr lang="en-US" altLang="en-US">
                <a:solidFill>
                  <a:schemeClr val="accent1"/>
                </a:solidFill>
              </a:rPr>
            </a:br>
            <a:r>
              <a:rPr lang="en-US" altLang="en-US">
                <a:solidFill>
                  <a:schemeClr val="accent1"/>
                </a:solidFill>
              </a:rPr>
              <a:t>Recommendations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543300"/>
            <a:ext cx="4724400" cy="1143000"/>
          </a:xfrm>
        </p:spPr>
        <p:txBody>
          <a:bodyPr/>
          <a:lstStyle/>
          <a:p>
            <a:r>
              <a:rPr lang="en-US">
                <a:solidFill>
                  <a:schemeClr val="accent1"/>
                </a:solidFill>
              </a:rPr>
              <a:t>January 26, 2021</a:t>
            </a:r>
          </a:p>
        </p:txBody>
      </p:sp>
    </p:spTree>
    <p:extLst>
      <p:ext uri="{BB962C8B-B14F-4D97-AF65-F5344CB8AC3E}">
        <p14:creationId xmlns:p14="http://schemas.microsoft.com/office/powerpoint/2010/main" val="147907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361950"/>
            <a:ext cx="8305800" cy="758902"/>
          </a:xfrm>
        </p:spPr>
        <p:txBody>
          <a:bodyPr/>
          <a:lstStyle/>
          <a:p>
            <a:r>
              <a:rPr lang="en-US" altLang="en-US" sz="2900"/>
              <a:t>Antivirals, Topical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123950"/>
            <a:ext cx="8458200" cy="3207071"/>
          </a:xfrm>
        </p:spPr>
        <p:txBody>
          <a:bodyPr/>
          <a:lstStyle/>
          <a:p>
            <a:pPr>
              <a:buNone/>
            </a:pPr>
            <a:r>
              <a:rPr lang="en-US" altLang="en-US" sz="2000" b="1" i="1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</a:p>
          <a:p>
            <a:pPr>
              <a:lnSpc>
                <a:spcPct val="150000"/>
              </a:lnSpc>
            </a:pPr>
            <a:r>
              <a:rPr lang="en-US" sz="1600" b="0" i="0" u="none" strike="noStrike" baseline="0">
                <a:solidFill>
                  <a:srgbClr val="0070C0"/>
                </a:solidFill>
              </a:rPr>
              <a:t>DOCOSANOL OTC (TOPICAL)*</a:t>
            </a:r>
          </a:p>
          <a:p>
            <a:pPr>
              <a:lnSpc>
                <a:spcPct val="150000"/>
              </a:lnSpc>
            </a:pPr>
            <a:r>
              <a:rPr lang="en-US" sz="1600" b="0" i="0" u="none" strike="noStrike" baseline="0">
                <a:solidFill>
                  <a:srgbClr val="0070C0"/>
                </a:solidFill>
              </a:rPr>
              <a:t>ACYCLOVIR OINTMENT (TOPICAL)*</a:t>
            </a:r>
            <a:endParaRPr lang="en-US" sz="1600" i="1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en-US" sz="2000" b="1" i="1">
                <a:solidFill>
                  <a:schemeClr val="tx1">
                    <a:lumMod val="50000"/>
                  </a:schemeClr>
                </a:solidFill>
              </a:rPr>
              <a:t>PDL Recommendations (nonpreferred products):</a:t>
            </a:r>
          </a:p>
          <a:p>
            <a:pPr marL="0" indent="0">
              <a:buNone/>
            </a:pPr>
            <a:endParaRPr lang="en-US" altLang="en-US" sz="2000" b="1" i="1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altLang="en-US" sz="2000" b="1" i="1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altLang="en-US" sz="2000" b="1" i="1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altLang="en-US" sz="2000" b="1" i="1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altLang="en-US" sz="2000" b="1" i="1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altLang="en-US" sz="2000" b="1" i="1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2000" i="1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000"/>
          </a:p>
          <a:p>
            <a:endParaRPr lang="en-US" sz="2000" i="1"/>
          </a:p>
          <a:p>
            <a:pPr>
              <a:buNone/>
            </a:pPr>
            <a:endParaRPr lang="en-US" sz="20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733800" y="1371601"/>
            <a:ext cx="7010400" cy="339447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1" u="none" strike="noStrike" kern="1200" cap="none" spc="0" normalizeH="0" baseline="0" noProof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="" xmlns:a16="http://schemas.microsoft.com/office/drawing/2014/main" id="{FF066748-1EE8-4A9F-BA1D-FF51620E18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732776"/>
              </p:ext>
            </p:extLst>
          </p:nvPr>
        </p:nvGraphicFramePr>
        <p:xfrm>
          <a:off x="533400" y="2841312"/>
          <a:ext cx="70866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3300">
                  <a:extLst>
                    <a:ext uri="{9D8B030D-6E8A-4147-A177-3AD203B41FA5}">
                      <a16:colId xmlns="" xmlns:a16="http://schemas.microsoft.com/office/drawing/2014/main" val="3910260681"/>
                    </a:ext>
                  </a:extLst>
                </a:gridCol>
                <a:gridCol w="3543300">
                  <a:extLst>
                    <a:ext uri="{9D8B030D-6E8A-4147-A177-3AD203B41FA5}">
                      <a16:colId xmlns="" xmlns:a16="http://schemas.microsoft.com/office/drawing/2014/main" val="336982541"/>
                    </a:ext>
                  </a:extLst>
                </a:gridCol>
              </a:tblGrid>
              <a:tr h="513073"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ACYCLOVIR CREAM (TOPICAL)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baseline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ZOVIRAX CREAM (TOPICAL) and AG</a:t>
                      </a:r>
                      <a:endParaRPr lang="en-US" sz="160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en-US" sz="160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54869695"/>
                  </a:ext>
                </a:extLst>
              </a:tr>
              <a:tr h="5130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baseline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DENAVIR (TOPICAL)</a:t>
                      </a:r>
                    </a:p>
                    <a:p>
                      <a:endParaRPr lang="en-US" sz="160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baseline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ZOVIRAX OINTMENT (TOPICAL)</a:t>
                      </a:r>
                      <a:endParaRPr lang="en-US" sz="160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en-US" sz="160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17888687"/>
                  </a:ext>
                </a:extLst>
              </a:tr>
              <a:tr h="5130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baseline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XERESE (TOPICAL)</a:t>
                      </a:r>
                      <a:endParaRPr lang="en-US" sz="160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en-US" sz="160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9089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874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072" y="1028700"/>
            <a:ext cx="8313928" cy="2400300"/>
          </a:xfrm>
        </p:spPr>
        <p:txBody>
          <a:bodyPr/>
          <a:lstStyle/>
          <a:p>
            <a:r>
              <a:rPr lang="en-US"/>
              <a:t>P&amp;T Public Class Vote:</a:t>
            </a:r>
            <a:br>
              <a:rPr lang="en-US"/>
            </a:br>
            <a:r>
              <a:rPr lang="en-US" i="1"/>
              <a:t>Bone Resorption Suppression and Related Agents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85961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361950"/>
            <a:ext cx="8305800" cy="758902"/>
          </a:xfrm>
        </p:spPr>
        <p:txBody>
          <a:bodyPr/>
          <a:lstStyle/>
          <a:p>
            <a:r>
              <a:rPr lang="en-US" altLang="en-US" sz="2900"/>
              <a:t>Bone Resorption Suppression and Related Agents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123950"/>
            <a:ext cx="8458200" cy="3207071"/>
          </a:xfrm>
        </p:spPr>
        <p:txBody>
          <a:bodyPr/>
          <a:lstStyle/>
          <a:p>
            <a:pPr>
              <a:buNone/>
            </a:pPr>
            <a:r>
              <a:rPr lang="en-US" altLang="en-US" sz="2000" b="1" i="1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</a:p>
          <a:p>
            <a:pPr lvl="1"/>
            <a:r>
              <a:rPr lang="en-US" sz="2000">
                <a:solidFill>
                  <a:srgbClr val="00233E"/>
                </a:solidFill>
              </a:rPr>
              <a:t>ALENDRONATE SOLUTION (ORAL)*</a:t>
            </a:r>
          </a:p>
          <a:p>
            <a:pPr lvl="1"/>
            <a:r>
              <a:rPr lang="en-US" sz="2000">
                <a:solidFill>
                  <a:srgbClr val="00233E"/>
                </a:solidFill>
              </a:rPr>
              <a:t>ALENDRONATE TABLETS (ORAL)*</a:t>
            </a:r>
          </a:p>
          <a:p>
            <a:pPr lvl="1"/>
            <a:r>
              <a:rPr lang="en-US" sz="2000">
                <a:solidFill>
                  <a:srgbClr val="00233E"/>
                </a:solidFill>
              </a:rPr>
              <a:t>CALCITONIN SALMON (NASAL)*</a:t>
            </a:r>
          </a:p>
          <a:p>
            <a:pPr lvl="1"/>
            <a:r>
              <a:rPr lang="en-US" sz="2000">
                <a:solidFill>
                  <a:srgbClr val="0C0C0C"/>
                </a:solidFill>
              </a:rPr>
              <a:t>FORTEO (SUBCUTANE.)* with PA</a:t>
            </a:r>
          </a:p>
          <a:p>
            <a:pPr lvl="1"/>
            <a:r>
              <a:rPr lang="en-US" sz="2000">
                <a:solidFill>
                  <a:srgbClr val="0C0C0C"/>
                </a:solidFill>
              </a:rPr>
              <a:t>IBANDRONATE TABLETS (ORAL)*</a:t>
            </a:r>
          </a:p>
          <a:p>
            <a:pPr lvl="1"/>
            <a:r>
              <a:rPr lang="en-US" sz="2000">
                <a:solidFill>
                  <a:srgbClr val="0C0C0C"/>
                </a:solidFill>
              </a:rPr>
              <a:t>PROLIA (SUBCUTANE.)* with PA</a:t>
            </a:r>
          </a:p>
          <a:p>
            <a:pPr lvl="1"/>
            <a:r>
              <a:rPr lang="en-US" sz="2000">
                <a:solidFill>
                  <a:srgbClr val="0C0C0C"/>
                </a:solidFill>
              </a:rPr>
              <a:t>RALOXIFENE (AG) (ORAL)*</a:t>
            </a:r>
          </a:p>
          <a:p>
            <a:pPr marL="0" indent="0">
              <a:buNone/>
            </a:pPr>
            <a:endParaRPr lang="en-US" sz="2000" i="1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000" i="1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000"/>
          </a:p>
          <a:p>
            <a:endParaRPr lang="en-US" sz="2000" i="1"/>
          </a:p>
          <a:p>
            <a:pPr>
              <a:buNone/>
            </a:pPr>
            <a:endParaRPr lang="en-US" sz="20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733800" y="1371601"/>
            <a:ext cx="7010400" cy="339447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1" u="none" strike="noStrike" kern="1200" cap="none" spc="0" normalizeH="0" baseline="0" noProof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41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028700"/>
            <a:ext cx="7848600" cy="1771650"/>
          </a:xfrm>
        </p:spPr>
        <p:txBody>
          <a:bodyPr/>
          <a:lstStyle/>
          <a:p>
            <a:r>
              <a:rPr lang="en-US"/>
              <a:t>P&amp;T Public Class Vote: </a:t>
            </a:r>
            <a:r>
              <a:rPr lang="en-US" i="1"/>
              <a:t>Bronchodilators, Beta Agonists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263564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Bronchodilators, Beta Agonists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085851"/>
            <a:ext cx="8534400" cy="3394472"/>
          </a:xfrm>
        </p:spPr>
        <p:txBody>
          <a:bodyPr/>
          <a:lstStyle/>
          <a:p>
            <a:pPr>
              <a:buNone/>
            </a:pPr>
            <a:r>
              <a:rPr lang="en-US" altLang="en-US" sz="1600" b="1" i="1">
                <a:solidFill>
                  <a:srgbClr val="0C0C0C"/>
                </a:solidFill>
              </a:rPr>
              <a:t>PDL Recommendations (preferred products):</a:t>
            </a:r>
          </a:p>
          <a:p>
            <a:r>
              <a:rPr lang="en-US" sz="1600" b="1">
                <a:solidFill>
                  <a:srgbClr val="0C0C0C"/>
                </a:solidFill>
              </a:rPr>
              <a:t>Long-Acting Agents</a:t>
            </a:r>
          </a:p>
          <a:p>
            <a:pPr lvl="1"/>
            <a:r>
              <a:rPr lang="en-US" sz="1600">
                <a:solidFill>
                  <a:srgbClr val="0C0C0C"/>
                </a:solidFill>
              </a:rPr>
              <a:t>SEREVENT (INHALATION)*</a:t>
            </a:r>
          </a:p>
          <a:p>
            <a:r>
              <a:rPr lang="en-US" sz="1600" b="1">
                <a:solidFill>
                  <a:srgbClr val="0C0C0C"/>
                </a:solidFill>
              </a:rPr>
              <a:t>Nebulized Agents</a:t>
            </a:r>
          </a:p>
          <a:p>
            <a:pPr lvl="1"/>
            <a:r>
              <a:rPr lang="en-US" sz="1600">
                <a:solidFill>
                  <a:srgbClr val="0C0C0C"/>
                </a:solidFill>
              </a:rPr>
              <a:t>ALBUTEROL NEB SOLN 0.63, 1.25 MG (INHALATION)*</a:t>
            </a:r>
            <a:endParaRPr lang="en-US" sz="1600" i="1">
              <a:solidFill>
                <a:srgbClr val="0C0C0C"/>
              </a:solidFill>
            </a:endParaRPr>
          </a:p>
          <a:p>
            <a:pPr lvl="1"/>
            <a:r>
              <a:rPr lang="en-US" sz="1600">
                <a:solidFill>
                  <a:srgbClr val="0C0C0C"/>
                </a:solidFill>
              </a:rPr>
              <a:t>ALBUTEROL NEB SOLN 100 MG/20 ML (INHALATION)*</a:t>
            </a:r>
          </a:p>
          <a:p>
            <a:pPr lvl="1"/>
            <a:r>
              <a:rPr lang="en-US" sz="1600">
                <a:solidFill>
                  <a:srgbClr val="0C0C0C"/>
                </a:solidFill>
              </a:rPr>
              <a:t>ALBUTEROL NEB SOLN 2.5 MG/0.5 ML (INHALATION)*</a:t>
            </a:r>
          </a:p>
          <a:p>
            <a:pPr lvl="1"/>
            <a:r>
              <a:rPr lang="en-US" sz="1600">
                <a:solidFill>
                  <a:srgbClr val="0C0C0C"/>
                </a:solidFill>
              </a:rPr>
              <a:t>ALBUTEROL NEB SOLN 2.5 MG/3 ML (INHALATION)*</a:t>
            </a:r>
            <a:r>
              <a:rPr lang="en-US" sz="1600" i="1">
                <a:solidFill>
                  <a:srgbClr val="0C0C0C"/>
                </a:solidFill>
              </a:rPr>
              <a:t> </a:t>
            </a:r>
          </a:p>
          <a:p>
            <a:pPr marL="457200" lvl="1" indent="0">
              <a:buNone/>
            </a:pPr>
            <a:endParaRPr lang="en-US" sz="160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600" i="1">
              <a:solidFill>
                <a:srgbClr val="0000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733800" y="1371601"/>
            <a:ext cx="7010400" cy="339447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1" u="none" strike="noStrike" kern="1200" cap="none" spc="0" normalizeH="0" baseline="0" noProof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33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Bronchodilators, Beta Agonist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123950"/>
            <a:ext cx="8458200" cy="3108722"/>
          </a:xfrm>
        </p:spPr>
        <p:txBody>
          <a:bodyPr/>
          <a:lstStyle/>
          <a:p>
            <a:pPr>
              <a:buNone/>
            </a:pPr>
            <a:r>
              <a:rPr lang="en-US" altLang="en-US" sz="2000" b="1" i="1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</a:p>
          <a:p>
            <a:r>
              <a:rPr lang="en-US" sz="2000" b="1">
                <a:solidFill>
                  <a:schemeClr val="tx1">
                    <a:lumMod val="50000"/>
                  </a:schemeClr>
                </a:solidFill>
              </a:rPr>
              <a:t>Oral Agents</a:t>
            </a:r>
          </a:p>
          <a:p>
            <a:pPr lvl="1"/>
            <a:r>
              <a:rPr lang="en-US" sz="2000">
                <a:solidFill>
                  <a:schemeClr val="tx1">
                    <a:lumMod val="75000"/>
                  </a:schemeClr>
                </a:solidFill>
              </a:rPr>
              <a:t>ALBUTEROL SYRUP (ORAL)*</a:t>
            </a:r>
            <a:endParaRPr lang="en-US" sz="2000" i="1">
              <a:solidFill>
                <a:schemeClr val="tx1">
                  <a:lumMod val="75000"/>
                </a:schemeClr>
              </a:solidFill>
            </a:endParaRPr>
          </a:p>
          <a:p>
            <a:r>
              <a:rPr lang="en-US" sz="2000" b="1">
                <a:solidFill>
                  <a:schemeClr val="tx1">
                    <a:lumMod val="75000"/>
                  </a:schemeClr>
                </a:solidFill>
              </a:rPr>
              <a:t>Short-Acting Agents</a:t>
            </a:r>
          </a:p>
          <a:p>
            <a:pPr lvl="1"/>
            <a:r>
              <a:rPr lang="en-US" sz="2000">
                <a:solidFill>
                  <a:schemeClr val="tx1">
                    <a:lumMod val="75000"/>
                  </a:schemeClr>
                </a:solidFill>
              </a:rPr>
              <a:t>PROAIR HFA (INHALATION)*</a:t>
            </a:r>
          </a:p>
          <a:p>
            <a:endParaRPr lang="en-US" sz="2000"/>
          </a:p>
          <a:p>
            <a:endParaRPr lang="en-US" sz="2000" i="1"/>
          </a:p>
          <a:p>
            <a:pPr>
              <a:buNone/>
            </a:pPr>
            <a:endParaRPr lang="en-US" sz="20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733800" y="1371601"/>
            <a:ext cx="7010400" cy="339447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1" u="none" strike="noStrike" kern="1200" cap="none" spc="0" normalizeH="0" baseline="0" noProof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9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072" y="1028700"/>
            <a:ext cx="7247128" cy="2171700"/>
          </a:xfrm>
        </p:spPr>
        <p:txBody>
          <a:bodyPr/>
          <a:lstStyle/>
          <a:p>
            <a:r>
              <a:rPr lang="en-US"/>
              <a:t>P&amp;T Public Class Vote: </a:t>
            </a:r>
            <a:r>
              <a:rPr lang="en-US" i="1"/>
              <a:t>Colony Stimulating Factors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6910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434104"/>
            <a:ext cx="8305800" cy="689846"/>
          </a:xfrm>
        </p:spPr>
        <p:txBody>
          <a:bodyPr/>
          <a:lstStyle/>
          <a:p>
            <a:r>
              <a:rPr lang="en-US"/>
              <a:t>Colony Stimulating Factors</a:t>
            </a:r>
            <a:endParaRPr lang="en-US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123950"/>
            <a:ext cx="8458200" cy="3108722"/>
          </a:xfrm>
        </p:spPr>
        <p:txBody>
          <a:bodyPr/>
          <a:lstStyle/>
          <a:p>
            <a:pPr>
              <a:buNone/>
            </a:pPr>
            <a:r>
              <a:rPr lang="en-US" altLang="en-US" sz="2000" b="1" i="1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  <a:endParaRPr lang="en-US" sz="2000">
              <a:solidFill>
                <a:schemeClr val="tx1">
                  <a:lumMod val="75000"/>
                </a:schemeClr>
              </a:solidFill>
            </a:endParaRPr>
          </a:p>
          <a:p>
            <a:pPr lvl="1"/>
            <a:r>
              <a:rPr lang="en-US" sz="2000">
                <a:solidFill>
                  <a:srgbClr val="00233E"/>
                </a:solidFill>
              </a:rPr>
              <a:t>FULPHILA (SUBCUTANEOUS)*</a:t>
            </a:r>
          </a:p>
          <a:p>
            <a:pPr lvl="1"/>
            <a:r>
              <a:rPr lang="en-US" sz="2000">
                <a:solidFill>
                  <a:srgbClr val="00233E"/>
                </a:solidFill>
              </a:rPr>
              <a:t>NEUPOGEN DISP SYRIN (INJECTION)*</a:t>
            </a:r>
          </a:p>
          <a:p>
            <a:pPr lvl="1"/>
            <a:r>
              <a:rPr lang="en-US" sz="2000">
                <a:solidFill>
                  <a:srgbClr val="00233E"/>
                </a:solidFill>
              </a:rPr>
              <a:t>NEUPOGEN VIAL (INJECTION)* </a:t>
            </a:r>
          </a:p>
          <a:p>
            <a:pPr lvl="1"/>
            <a:r>
              <a:rPr lang="en-US" sz="2000" b="0" i="0" u="none" strike="noStrike" baseline="0">
                <a:solidFill>
                  <a:srgbClr val="0070C0"/>
                </a:solidFill>
              </a:rPr>
              <a:t>NIVESTYM SYRINGE (SUBCUTANEOUS)</a:t>
            </a:r>
          </a:p>
          <a:p>
            <a:pPr lvl="1"/>
            <a:r>
              <a:rPr lang="en-US" sz="2000" b="0" i="0" u="none" strike="noStrike" baseline="0">
                <a:solidFill>
                  <a:srgbClr val="0070C0"/>
                </a:solidFill>
              </a:rPr>
              <a:t>NYVEPRIA (SUBCUTANEOUS)</a:t>
            </a:r>
            <a:endParaRPr lang="en-US" sz="2000">
              <a:solidFill>
                <a:srgbClr val="0070C0"/>
              </a:solidFill>
            </a:endParaRPr>
          </a:p>
          <a:p>
            <a:pPr lvl="1"/>
            <a:r>
              <a:rPr lang="en-US" sz="2000">
                <a:solidFill>
                  <a:srgbClr val="00233E"/>
                </a:solidFill>
              </a:rPr>
              <a:t>UDENYCA (SUBCUTANEOUS)*</a:t>
            </a:r>
          </a:p>
          <a:p>
            <a:pPr marL="457200" lvl="1" indent="0">
              <a:buNone/>
            </a:pPr>
            <a:endParaRPr lang="en-US" altLang="en-US" sz="2000" b="1" i="1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000"/>
          </a:p>
          <a:p>
            <a:endParaRPr lang="en-US" sz="2000" i="1"/>
          </a:p>
          <a:p>
            <a:pPr>
              <a:buNone/>
            </a:pPr>
            <a:endParaRPr lang="en-US" sz="20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733800" y="1371601"/>
            <a:ext cx="7010400" cy="339447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1" u="none" strike="noStrike" kern="1200" cap="none" spc="0" normalizeH="0" baseline="0" noProof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14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028700"/>
            <a:ext cx="6400800" cy="2171700"/>
          </a:xfrm>
        </p:spPr>
        <p:txBody>
          <a:bodyPr/>
          <a:lstStyle/>
          <a:p>
            <a:r>
              <a:rPr lang="en-US"/>
              <a:t>P&amp;T Public Class Vote: </a:t>
            </a:r>
            <a:r>
              <a:rPr lang="en-US" i="1"/>
              <a:t>Enzyme Replacement, Gaucher Disease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15576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228600"/>
            <a:ext cx="8458200" cy="857250"/>
          </a:xfrm>
        </p:spPr>
        <p:txBody>
          <a:bodyPr/>
          <a:lstStyle/>
          <a:p>
            <a:r>
              <a:rPr lang="en-US" sz="3600"/>
              <a:t>Enzyme Replacement, Gaucher Disease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123950"/>
            <a:ext cx="8610600" cy="3200400"/>
          </a:xfrm>
        </p:spPr>
        <p:txBody>
          <a:bodyPr/>
          <a:lstStyle/>
          <a:p>
            <a:pPr>
              <a:buNone/>
            </a:pPr>
            <a:r>
              <a:rPr lang="en-US" altLang="en-US" sz="2000" b="1" i="1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  <a:endParaRPr lang="en-US" sz="2000">
              <a:solidFill>
                <a:srgbClr val="0070C0"/>
              </a:solidFill>
            </a:endParaRPr>
          </a:p>
          <a:p>
            <a:pPr lvl="1"/>
            <a:r>
              <a:rPr lang="en-US" sz="2000">
                <a:solidFill>
                  <a:srgbClr val="00233E"/>
                </a:solidFill>
              </a:rPr>
              <a:t>CERDELGA (ORAL)* </a:t>
            </a:r>
          </a:p>
          <a:p>
            <a:pPr lvl="1"/>
            <a:r>
              <a:rPr lang="en-US" sz="2000">
                <a:solidFill>
                  <a:srgbClr val="00233E"/>
                </a:solidFill>
              </a:rPr>
              <a:t>CEREZYME 400 UNITS (INTRAVEN)*</a:t>
            </a:r>
            <a:endParaRPr lang="en-US" altLang="en-US" sz="2000" b="1" i="1">
              <a:solidFill>
                <a:srgbClr val="00233E"/>
              </a:solidFill>
            </a:endParaRPr>
          </a:p>
          <a:p>
            <a:pPr lvl="1"/>
            <a:r>
              <a:rPr lang="en-US" sz="2000">
                <a:solidFill>
                  <a:srgbClr val="00233E"/>
                </a:solidFill>
              </a:rPr>
              <a:t>ELELYSO (INTRAVEN)*</a:t>
            </a:r>
          </a:p>
          <a:p>
            <a:pPr lvl="1"/>
            <a:r>
              <a:rPr lang="en-US" sz="2000">
                <a:solidFill>
                  <a:srgbClr val="00233E"/>
                </a:solidFill>
              </a:rPr>
              <a:t>MIGLUSTAT (AG) (ORAL)*</a:t>
            </a:r>
          </a:p>
          <a:p>
            <a:pPr lvl="1"/>
            <a:r>
              <a:rPr lang="en-US" sz="2000">
                <a:solidFill>
                  <a:srgbClr val="00233E"/>
                </a:solidFill>
              </a:rPr>
              <a:t>VPRIV 400 UNITS (INTRAVEN)*</a:t>
            </a:r>
          </a:p>
          <a:p>
            <a:pPr marL="0" indent="0">
              <a:buNone/>
            </a:pPr>
            <a:endParaRPr lang="en-US" sz="200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buNone/>
            </a:pPr>
            <a:endParaRPr lang="en-US" sz="20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43357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361950"/>
            <a:ext cx="8305800" cy="788194"/>
          </a:xfrm>
        </p:spPr>
        <p:txBody>
          <a:bodyPr/>
          <a:lstStyle/>
          <a:p>
            <a:r>
              <a:rPr lang="en-US" altLang="en-US"/>
              <a:t>Committee Recommendations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124423"/>
            <a:ext cx="8458200" cy="3276127"/>
          </a:xfrm>
        </p:spPr>
        <p:txBody>
          <a:bodyPr/>
          <a:lstStyle/>
          <a:p>
            <a:pPr>
              <a:buNone/>
            </a:pPr>
            <a:r>
              <a:rPr lang="en-US" altLang="en-US" sz="2000" b="1" i="1">
                <a:solidFill>
                  <a:schemeClr val="tx1">
                    <a:lumMod val="50000"/>
                  </a:schemeClr>
                </a:solidFill>
              </a:rPr>
              <a:t>PDL Recommendation Key:</a:t>
            </a:r>
          </a:p>
          <a:p>
            <a:r>
              <a:rPr lang="en-US" altLang="en-US" sz="1800">
                <a:solidFill>
                  <a:schemeClr val="tx1">
                    <a:lumMod val="50000"/>
                  </a:schemeClr>
                </a:solidFill>
              </a:rPr>
              <a:t>Products currently preferred and remaining preferred are listed in </a:t>
            </a:r>
            <a:r>
              <a:rPr lang="en-US" altLang="en-US" sz="1800" b="1" u="sng">
                <a:solidFill>
                  <a:schemeClr val="tx1">
                    <a:lumMod val="50000"/>
                  </a:schemeClr>
                </a:solidFill>
              </a:rPr>
              <a:t>Black</a:t>
            </a:r>
          </a:p>
          <a:p>
            <a:r>
              <a:rPr lang="en-US" altLang="en-US" sz="1800">
                <a:solidFill>
                  <a:schemeClr val="tx1">
                    <a:lumMod val="50000"/>
                  </a:schemeClr>
                </a:solidFill>
              </a:rPr>
              <a:t>Products currently new, not previously reviewed or non-preferred and recommended to be preferred are listed in </a:t>
            </a:r>
            <a:r>
              <a:rPr lang="en-US" altLang="en-US" sz="1800" b="1" u="sng">
                <a:solidFill>
                  <a:srgbClr val="0000FF"/>
                </a:solidFill>
              </a:rPr>
              <a:t>Blue</a:t>
            </a:r>
          </a:p>
          <a:p>
            <a:r>
              <a:rPr lang="en-US" altLang="en-US" sz="1800">
                <a:solidFill>
                  <a:schemeClr val="tx1">
                    <a:lumMod val="50000"/>
                  </a:schemeClr>
                </a:solidFill>
              </a:rPr>
              <a:t>Products currently new, not previously reviewed or preferred and recommended to be non- preferred are listed in </a:t>
            </a:r>
            <a:r>
              <a:rPr lang="en-US" altLang="en-US" sz="1800" b="1" u="sng">
                <a:solidFill>
                  <a:srgbClr val="FF0000"/>
                </a:solidFill>
              </a:rPr>
              <a:t>Red</a:t>
            </a:r>
          </a:p>
          <a:p>
            <a:r>
              <a:rPr lang="en-US" altLang="en-US" sz="1800">
                <a:solidFill>
                  <a:schemeClr val="tx1">
                    <a:lumMod val="50000"/>
                  </a:schemeClr>
                </a:solidFill>
              </a:rPr>
              <a:t>Products currently included on the AHCCCS approved drug list are noted with an </a:t>
            </a:r>
            <a:r>
              <a:rPr lang="en-US" altLang="en-US" sz="1800" b="1">
                <a:solidFill>
                  <a:schemeClr val="tx1">
                    <a:lumMod val="50000"/>
                  </a:schemeClr>
                </a:solidFill>
              </a:rPr>
              <a:t>asterisk</a:t>
            </a:r>
            <a:r>
              <a:rPr lang="en-US" altLang="en-US" sz="1800">
                <a:solidFill>
                  <a:schemeClr val="tx1">
                    <a:lumMod val="50000"/>
                  </a:schemeClr>
                </a:solidFill>
              </a:rPr>
              <a:t> (*)</a:t>
            </a:r>
          </a:p>
          <a:p>
            <a:r>
              <a:rPr lang="en-US" altLang="en-US" sz="1800">
                <a:solidFill>
                  <a:schemeClr val="tx1">
                    <a:lumMod val="50000"/>
                  </a:schemeClr>
                </a:solidFill>
              </a:rPr>
              <a:t>Classes where grandfathering is recommended will have a notation on the preferred recommendations page</a:t>
            </a:r>
            <a:endParaRPr lang="en-US" altLang="en-US" sz="1800">
              <a:solidFill>
                <a:srgbClr val="0000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43765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028700"/>
            <a:ext cx="8915400" cy="2171700"/>
          </a:xfrm>
        </p:spPr>
        <p:txBody>
          <a:bodyPr/>
          <a:lstStyle/>
          <a:p>
            <a:r>
              <a:rPr lang="en-US"/>
              <a:t>P&amp;T Public Class Vote:</a:t>
            </a:r>
            <a:br>
              <a:rPr lang="en-US"/>
            </a:br>
            <a:r>
              <a:rPr lang="en-US" i="1"/>
              <a:t>Erythropoiesis Stimulating Proteins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19936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857250"/>
          </a:xfrm>
        </p:spPr>
        <p:txBody>
          <a:bodyPr/>
          <a:lstStyle/>
          <a:p>
            <a:r>
              <a:rPr lang="en-US"/>
              <a:t>Erythropoiesis Stimulating Proteins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123950"/>
            <a:ext cx="8305800" cy="3280411"/>
          </a:xfrm>
        </p:spPr>
        <p:txBody>
          <a:bodyPr/>
          <a:lstStyle/>
          <a:p>
            <a:pPr>
              <a:buNone/>
            </a:pPr>
            <a:r>
              <a:rPr lang="en-US" altLang="en-US" sz="2000" b="1" i="1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</a:p>
          <a:p>
            <a:pPr lvl="1"/>
            <a:r>
              <a:rPr lang="en-US" sz="2000">
                <a:solidFill>
                  <a:srgbClr val="002060"/>
                </a:solidFill>
              </a:rPr>
              <a:t>RETACRIT (INJECTION)*</a:t>
            </a:r>
          </a:p>
          <a:p>
            <a:pPr marL="0" indent="0">
              <a:buNone/>
            </a:pPr>
            <a:endParaRPr lang="en-US" altLang="en-US" sz="2000" b="1" i="1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2000">
              <a:solidFill>
                <a:schemeClr val="tx1">
                  <a:lumMod val="50000"/>
                </a:schemeClr>
              </a:solidFill>
            </a:endParaRPr>
          </a:p>
          <a:p>
            <a:endParaRPr lang="en-US" sz="200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buNone/>
            </a:pPr>
            <a:endParaRPr lang="en-US" sz="20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4937761"/>
            <a:ext cx="9144000" cy="34289"/>
          </a:xfrm>
        </p:spPr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223897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028700"/>
            <a:ext cx="8534400" cy="2990850"/>
          </a:xfrm>
        </p:spPr>
        <p:txBody>
          <a:bodyPr/>
          <a:lstStyle/>
          <a:p>
            <a:r>
              <a:rPr lang="en-US"/>
              <a:t>P&amp;T Public Class Vote: </a:t>
            </a:r>
            <a:r>
              <a:rPr lang="en-US" i="1"/>
              <a:t>Hypoglycemics, </a:t>
            </a:r>
            <a:br>
              <a:rPr lang="en-US" i="1"/>
            </a:br>
            <a:r>
              <a:rPr lang="en-US" i="1"/>
              <a:t>Alpha-Glucosidase </a:t>
            </a:r>
            <a:r>
              <a:rPr lang="en-US" i="1" smtClean="0"/>
              <a:t/>
            </a:r>
            <a:br>
              <a:rPr lang="en-US" i="1" smtClean="0"/>
            </a:br>
            <a:r>
              <a:rPr lang="en-US" i="1" smtClean="0"/>
              <a:t>Inhibitors</a:t>
            </a:r>
            <a:endParaRPr lang="en-US" i="1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66473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361950"/>
            <a:ext cx="8534400" cy="685800"/>
          </a:xfrm>
        </p:spPr>
        <p:txBody>
          <a:bodyPr/>
          <a:lstStyle/>
          <a:p>
            <a:r>
              <a:rPr lang="en-US" sz="3300"/>
              <a:t>Hypoglycemics, Alpha-Glucosidase Inhibitors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123950"/>
            <a:ext cx="8610600" cy="3280411"/>
          </a:xfrm>
        </p:spPr>
        <p:txBody>
          <a:bodyPr/>
          <a:lstStyle/>
          <a:p>
            <a:pPr>
              <a:buNone/>
            </a:pPr>
            <a:r>
              <a:rPr lang="en-US" altLang="en-US" sz="2000" b="1" i="1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</a:p>
          <a:p>
            <a:pPr lvl="1"/>
            <a:r>
              <a:rPr lang="en-US" sz="2000">
                <a:solidFill>
                  <a:srgbClr val="002060"/>
                </a:solidFill>
              </a:rPr>
              <a:t>ACARBOSE (ORAL)*</a:t>
            </a:r>
          </a:p>
          <a:p>
            <a:pPr marL="0" indent="0">
              <a:buNone/>
            </a:pPr>
            <a:r>
              <a:rPr lang="en-US" sz="200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endParaRPr lang="en-US" sz="2000">
              <a:solidFill>
                <a:schemeClr val="tx1">
                  <a:lumMod val="50000"/>
                </a:schemeClr>
              </a:solidFill>
            </a:endParaRPr>
          </a:p>
          <a:p>
            <a:endParaRPr lang="en-US" sz="200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buNone/>
            </a:pPr>
            <a:endParaRPr lang="en-US" sz="20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4937761"/>
            <a:ext cx="9144000" cy="34289"/>
          </a:xfrm>
        </p:spPr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230906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57250"/>
            <a:ext cx="6019800" cy="3086100"/>
          </a:xfrm>
        </p:spPr>
        <p:txBody>
          <a:bodyPr/>
          <a:lstStyle/>
          <a:p>
            <a:pPr algn="ctr"/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P&amp;T Public Class Vote: </a:t>
            </a:r>
            <a:r>
              <a:rPr lang="en-US" altLang="en-US" i="1"/>
              <a:t>Hypoglycemics, Incretin </a:t>
            </a:r>
            <a:br>
              <a:rPr lang="en-US" altLang="en-US" i="1"/>
            </a:br>
            <a:r>
              <a:rPr lang="en-US" altLang="en-US" i="1"/>
              <a:t>Mimetics/Enhancers</a:t>
            </a:r>
            <a:endParaRPr lang="en-US" i="1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73599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>
          <a:xfrm>
            <a:off x="152400" y="1085850"/>
            <a:ext cx="4572000" cy="3573780"/>
          </a:xfrm>
        </p:spPr>
        <p:txBody>
          <a:bodyPr/>
          <a:lstStyle/>
          <a:p>
            <a:pPr>
              <a:buNone/>
            </a:pPr>
            <a:r>
              <a:rPr lang="en-US" altLang="en-US" sz="1350" b="1" i="1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</a:p>
          <a:p>
            <a:r>
              <a:rPr lang="en-US" altLang="en-US" sz="1400" u="sng">
                <a:solidFill>
                  <a:schemeClr val="tx1">
                    <a:lumMod val="50000"/>
                  </a:schemeClr>
                </a:solidFill>
              </a:rPr>
              <a:t>Amylin Analogues</a:t>
            </a:r>
          </a:p>
          <a:p>
            <a:pPr lvl="1"/>
            <a:r>
              <a:rPr lang="en-US" sz="1400">
                <a:solidFill>
                  <a:schemeClr val="tx1">
                    <a:lumMod val="50000"/>
                  </a:schemeClr>
                </a:solidFill>
              </a:rPr>
              <a:t>Symlin Pens*</a:t>
            </a:r>
          </a:p>
          <a:p>
            <a:r>
              <a:rPr lang="en-US" sz="1400" u="sng">
                <a:solidFill>
                  <a:schemeClr val="tx1">
                    <a:lumMod val="50000"/>
                  </a:schemeClr>
                </a:solidFill>
              </a:rPr>
              <a:t>Dipeptidyl Peptidase-4 Enzyme Inhibitors (DPP-4s)</a:t>
            </a:r>
          </a:p>
          <a:p>
            <a:pPr lvl="1"/>
            <a:r>
              <a:rPr lang="en-US" sz="1400">
                <a:solidFill>
                  <a:schemeClr val="tx1">
                    <a:lumMod val="50000"/>
                  </a:schemeClr>
                </a:solidFill>
              </a:rPr>
              <a:t>Glyxambi*</a:t>
            </a:r>
          </a:p>
          <a:p>
            <a:pPr lvl="1"/>
            <a:r>
              <a:rPr lang="en-US" sz="1400">
                <a:solidFill>
                  <a:schemeClr val="tx1">
                    <a:lumMod val="50000"/>
                  </a:schemeClr>
                </a:solidFill>
              </a:rPr>
              <a:t>Janumet*</a:t>
            </a:r>
          </a:p>
          <a:p>
            <a:pPr lvl="1"/>
            <a:r>
              <a:rPr lang="en-US" sz="1400">
                <a:solidFill>
                  <a:schemeClr val="tx1">
                    <a:lumMod val="50000"/>
                  </a:schemeClr>
                </a:solidFill>
              </a:rPr>
              <a:t>Janumet XR*</a:t>
            </a:r>
          </a:p>
          <a:p>
            <a:pPr lvl="1"/>
            <a:r>
              <a:rPr lang="en-US" sz="1400">
                <a:solidFill>
                  <a:schemeClr val="tx1">
                    <a:lumMod val="50000"/>
                  </a:schemeClr>
                </a:solidFill>
              </a:rPr>
              <a:t>Januvia*</a:t>
            </a:r>
          </a:p>
          <a:p>
            <a:pPr lvl="1"/>
            <a:r>
              <a:rPr lang="en-US" sz="1400">
                <a:solidFill>
                  <a:schemeClr val="tx1">
                    <a:lumMod val="50000"/>
                  </a:schemeClr>
                </a:solidFill>
              </a:rPr>
              <a:t>Jentadueto*</a:t>
            </a:r>
          </a:p>
          <a:p>
            <a:pPr lvl="1"/>
            <a:r>
              <a:rPr lang="en-US" sz="1400">
                <a:solidFill>
                  <a:schemeClr val="tx1">
                    <a:lumMod val="50000"/>
                  </a:schemeClr>
                </a:solidFill>
              </a:rPr>
              <a:t>Kombiglyze XR*</a:t>
            </a:r>
          </a:p>
          <a:p>
            <a:pPr lvl="1"/>
            <a:r>
              <a:rPr lang="en-US" sz="1400">
                <a:solidFill>
                  <a:schemeClr val="tx1">
                    <a:lumMod val="50000"/>
                  </a:schemeClr>
                </a:solidFill>
              </a:rPr>
              <a:t>Onglyza*</a:t>
            </a:r>
          </a:p>
          <a:p>
            <a:pPr lvl="1"/>
            <a:r>
              <a:rPr lang="en-US" sz="1400">
                <a:solidFill>
                  <a:schemeClr val="tx1">
                    <a:lumMod val="50000"/>
                  </a:schemeClr>
                </a:solidFill>
              </a:rPr>
              <a:t>Tradjenta*</a:t>
            </a:r>
          </a:p>
          <a:p>
            <a:pPr lvl="1"/>
            <a:r>
              <a:rPr lang="en-US" sz="1400" b="0" i="0" u="none" strike="noStrike" baseline="0">
                <a:solidFill>
                  <a:srgbClr val="0070C0"/>
                </a:solidFill>
              </a:rPr>
              <a:t>Trijardy XR </a:t>
            </a:r>
            <a:endParaRPr lang="en-US" sz="1400">
              <a:solidFill>
                <a:srgbClr val="0070C0"/>
              </a:solidFill>
            </a:endParaRPr>
          </a:p>
          <a:p>
            <a:pPr lvl="1"/>
            <a:endParaRPr lang="en-US" sz="1350">
              <a:solidFill>
                <a:schemeClr val="tx1">
                  <a:lumMod val="50000"/>
                </a:schemeClr>
              </a:solidFill>
            </a:endParaRPr>
          </a:p>
          <a:p>
            <a:pPr lvl="1"/>
            <a:endParaRPr lang="en-US" sz="1500">
              <a:solidFill>
                <a:schemeClr val="tx1">
                  <a:lumMod val="50000"/>
                </a:schemeClr>
              </a:solidFill>
            </a:endParaRPr>
          </a:p>
          <a:p>
            <a:endParaRPr lang="en-US" sz="1500"/>
          </a:p>
          <a:p>
            <a:endParaRPr lang="en-US" sz="1500" i="1"/>
          </a:p>
          <a:p>
            <a:pPr>
              <a:buNone/>
            </a:pPr>
            <a:endParaRPr lang="en-US" sz="1500"/>
          </a:p>
        </p:txBody>
      </p:sp>
      <p:sp>
        <p:nvSpPr>
          <p:cNvPr id="7" name="Content Placeholder 6"/>
          <p:cNvSpPr>
            <a:spLocks noGrp="1"/>
          </p:cNvSpPr>
          <p:nvPr>
            <p:ph idx="12"/>
          </p:nvPr>
        </p:nvSpPr>
        <p:spPr>
          <a:xfrm>
            <a:off x="4419600" y="1200151"/>
            <a:ext cx="4724399" cy="3280172"/>
          </a:xfrm>
        </p:spPr>
        <p:txBody>
          <a:bodyPr/>
          <a:lstStyle/>
          <a:p>
            <a:endParaRPr lang="en-US" sz="1400" u="sng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400" u="sng">
                <a:solidFill>
                  <a:schemeClr val="tx1">
                    <a:lumMod val="50000"/>
                  </a:schemeClr>
                </a:solidFill>
              </a:rPr>
              <a:t>Glucagon-Like Peptide-1 Receptor Agonists (GLP-1s)</a:t>
            </a:r>
          </a:p>
          <a:p>
            <a:pPr lvl="1"/>
            <a:r>
              <a:rPr lang="en-US" sz="1400">
                <a:solidFill>
                  <a:schemeClr val="tx1">
                    <a:lumMod val="50000"/>
                  </a:schemeClr>
                </a:solidFill>
              </a:rPr>
              <a:t>Bydureon Pens*, Bydureon Vials (</a:t>
            </a:r>
            <a:r>
              <a:rPr lang="en-US" sz="1400" i="1">
                <a:solidFill>
                  <a:schemeClr val="tx1">
                    <a:lumMod val="50000"/>
                  </a:schemeClr>
                </a:solidFill>
              </a:rPr>
              <a:t>discontinued</a:t>
            </a:r>
            <a:r>
              <a:rPr lang="en-US" sz="1400">
                <a:solidFill>
                  <a:schemeClr val="tx1">
                    <a:lumMod val="50000"/>
                  </a:schemeClr>
                </a:solidFill>
              </a:rPr>
              <a:t>)</a:t>
            </a:r>
          </a:p>
          <a:p>
            <a:pPr lvl="1"/>
            <a:r>
              <a:rPr lang="en-US" sz="1400">
                <a:solidFill>
                  <a:schemeClr val="tx1">
                    <a:lumMod val="50000"/>
                  </a:schemeClr>
                </a:solidFill>
              </a:rPr>
              <a:t>Byetta Pens*</a:t>
            </a:r>
          </a:p>
          <a:p>
            <a:pPr lvl="1"/>
            <a:r>
              <a:rPr lang="en-US" sz="1400" b="0" i="0" u="none" strike="noStrike" baseline="0">
                <a:solidFill>
                  <a:srgbClr val="0070C0"/>
                </a:solidFill>
              </a:rPr>
              <a:t>Trulicity </a:t>
            </a:r>
            <a:endParaRPr lang="en-US" sz="1400">
              <a:solidFill>
                <a:srgbClr val="0070C0"/>
              </a:solidFill>
            </a:endParaRPr>
          </a:p>
          <a:p>
            <a:pPr lvl="1"/>
            <a:r>
              <a:rPr lang="en-US" sz="1400">
                <a:solidFill>
                  <a:schemeClr val="tx1">
                    <a:lumMod val="50000"/>
                  </a:schemeClr>
                </a:solidFill>
              </a:rPr>
              <a:t>Victoza*</a:t>
            </a:r>
          </a:p>
          <a:p>
            <a:pPr lvl="1"/>
            <a:endParaRPr lang="en-US" sz="1200">
              <a:solidFill>
                <a:schemeClr val="tx1">
                  <a:lumMod val="50000"/>
                </a:schemeClr>
              </a:solidFill>
            </a:endParaRPr>
          </a:p>
          <a:p>
            <a:endParaRPr lang="en-US" sz="1350" b="1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274733"/>
            <a:ext cx="8839200" cy="811117"/>
          </a:xfrm>
        </p:spPr>
        <p:txBody>
          <a:bodyPr/>
          <a:lstStyle/>
          <a:p>
            <a:r>
              <a:rPr lang="en-US" altLang="en-US"/>
              <a:t>Hypoglycemics, Incretin Mimetics/Enhancers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943350" y="1200151"/>
            <a:ext cx="5257800" cy="3565922"/>
          </a:xfrm>
          <a:prstGeom prst="rect">
            <a:avLst/>
          </a:prstGeom>
        </p:spPr>
        <p:txBody>
          <a:bodyPr/>
          <a:lstStyle/>
          <a:p>
            <a:pPr marL="257175" indent="-257175" defTabSz="685800"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endParaRPr lang="en-US" sz="1500" i="1">
              <a:solidFill>
                <a:srgbClr val="71717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57175" indent="-257175" defTabSz="685800">
              <a:spcBef>
                <a:spcPts val="750"/>
              </a:spcBef>
              <a:buClr>
                <a:schemeClr val="accent1"/>
              </a:buClr>
              <a:defRPr/>
            </a:pPr>
            <a:endParaRPr lang="en-US" sz="1500">
              <a:solidFill>
                <a:srgbClr val="71717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17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028700"/>
            <a:ext cx="7924800" cy="1943100"/>
          </a:xfrm>
        </p:spPr>
        <p:txBody>
          <a:bodyPr/>
          <a:lstStyle/>
          <a:p>
            <a:r>
              <a:rPr lang="en-US"/>
              <a:t>P&amp;T Public Class Vote: </a:t>
            </a:r>
            <a:r>
              <a:rPr lang="en-US" i="1"/>
              <a:t>Hypoglycemics, Metformins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38828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133350"/>
            <a:ext cx="8305800" cy="914400"/>
          </a:xfrm>
        </p:spPr>
        <p:txBody>
          <a:bodyPr/>
          <a:lstStyle/>
          <a:p>
            <a:r>
              <a:rPr lang="en-US"/>
              <a:t>Hypoglycemics, Metformins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123950"/>
            <a:ext cx="8610600" cy="3257550"/>
          </a:xfrm>
        </p:spPr>
        <p:txBody>
          <a:bodyPr/>
          <a:lstStyle/>
          <a:p>
            <a:pPr>
              <a:buNone/>
            </a:pPr>
            <a:r>
              <a:rPr lang="en-US" altLang="en-US" sz="2000" b="1" i="1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</a:p>
          <a:p>
            <a:pPr lvl="1"/>
            <a:r>
              <a:rPr lang="en-US" sz="2000">
                <a:solidFill>
                  <a:srgbClr val="002060"/>
                </a:solidFill>
              </a:rPr>
              <a:t>GLYBURIDE-METFORMIN (ORAL)*</a:t>
            </a:r>
          </a:p>
          <a:p>
            <a:pPr lvl="1"/>
            <a:r>
              <a:rPr lang="en-US" sz="2000">
                <a:solidFill>
                  <a:srgbClr val="002060"/>
                </a:solidFill>
              </a:rPr>
              <a:t>METFORMIN (ORAL)*</a:t>
            </a:r>
          </a:p>
          <a:p>
            <a:pPr lvl="1"/>
            <a:r>
              <a:rPr lang="en-US" sz="2000">
                <a:solidFill>
                  <a:srgbClr val="002060"/>
                </a:solidFill>
              </a:rPr>
              <a:t>METFORMIN ER (GLUCOPHAGE XR) (ORAL)*</a:t>
            </a:r>
          </a:p>
          <a:p>
            <a:pPr marL="0" indent="0">
              <a:buNone/>
            </a:pPr>
            <a:endParaRPr lang="en-US" sz="200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000">
              <a:solidFill>
                <a:srgbClr val="0070C0"/>
              </a:solidFill>
            </a:endParaRPr>
          </a:p>
          <a:p>
            <a:pPr lvl="1">
              <a:buNone/>
            </a:pPr>
            <a:endParaRPr lang="en-US" sz="20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69065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028700"/>
            <a:ext cx="5943600" cy="1771650"/>
          </a:xfrm>
        </p:spPr>
        <p:txBody>
          <a:bodyPr/>
          <a:lstStyle/>
          <a:p>
            <a:pPr algn="ctr"/>
            <a:r>
              <a:rPr lang="en-US"/>
              <a:t>P&amp;T Public Class Vote: </a:t>
            </a:r>
            <a:r>
              <a:rPr lang="en-US" i="1"/>
              <a:t>Hypoglycemics, SGLT2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252570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9550"/>
            <a:ext cx="8305800" cy="914400"/>
          </a:xfrm>
        </p:spPr>
        <p:txBody>
          <a:bodyPr/>
          <a:lstStyle/>
          <a:p>
            <a:r>
              <a:rPr lang="en-US"/>
              <a:t>Hypoglycemics, SGLT2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123950"/>
            <a:ext cx="8610600" cy="3200400"/>
          </a:xfrm>
        </p:spPr>
        <p:txBody>
          <a:bodyPr/>
          <a:lstStyle/>
          <a:p>
            <a:pPr>
              <a:buNone/>
            </a:pPr>
            <a:r>
              <a:rPr lang="en-US" altLang="en-US" sz="2000" b="1" i="1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</a:p>
          <a:p>
            <a:pPr lvl="1"/>
            <a:r>
              <a:rPr lang="en-US" sz="2000">
                <a:solidFill>
                  <a:srgbClr val="002060"/>
                </a:solidFill>
              </a:rPr>
              <a:t>FARXIGA (ORAL)*</a:t>
            </a:r>
          </a:p>
          <a:p>
            <a:pPr lvl="1"/>
            <a:r>
              <a:rPr lang="en-US" sz="2000">
                <a:solidFill>
                  <a:srgbClr val="002060"/>
                </a:solidFill>
              </a:rPr>
              <a:t>INVOKANA (ORAL)* </a:t>
            </a:r>
          </a:p>
          <a:p>
            <a:pPr lvl="1"/>
            <a:r>
              <a:rPr lang="en-US" sz="2000" b="0" i="0" u="none" strike="noStrike" baseline="0">
                <a:solidFill>
                  <a:schemeClr val="accent5">
                    <a:lumMod val="50000"/>
                  </a:schemeClr>
                </a:solidFill>
              </a:rPr>
              <a:t>INVOKAMET (ORAL)</a:t>
            </a:r>
            <a:endParaRPr lang="en-US" sz="200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US" sz="2000">
                <a:solidFill>
                  <a:srgbClr val="002060"/>
                </a:solidFill>
              </a:rPr>
              <a:t>JARDIANCE (ORAL)*</a:t>
            </a:r>
          </a:p>
          <a:p>
            <a:pPr lvl="1"/>
            <a:r>
              <a:rPr lang="en-US" sz="2000" b="0" i="0" u="none" strike="noStrike" baseline="0">
                <a:solidFill>
                  <a:schemeClr val="accent5">
                    <a:lumMod val="50000"/>
                  </a:schemeClr>
                </a:solidFill>
              </a:rPr>
              <a:t>SYNJARDY (ORAL)</a:t>
            </a:r>
            <a:endParaRPr lang="en-US" sz="200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US" sz="2000" b="0" i="0" u="none" strike="noStrike" baseline="0">
                <a:solidFill>
                  <a:schemeClr val="accent5">
                    <a:lumMod val="50000"/>
                  </a:schemeClr>
                </a:solidFill>
              </a:rPr>
              <a:t>XIGDUO XR (ORAL)</a:t>
            </a:r>
            <a:endParaRPr lang="en-US" sz="200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200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2000">
              <a:solidFill>
                <a:schemeClr val="tx1">
                  <a:lumMod val="50000"/>
                </a:schemeClr>
              </a:solidFill>
            </a:endParaRPr>
          </a:p>
          <a:p>
            <a:endParaRPr lang="en-US" sz="200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buNone/>
            </a:pPr>
            <a:endParaRPr lang="en-US" sz="20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4686301"/>
            <a:ext cx="9144000" cy="285749"/>
          </a:xfrm>
        </p:spPr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207274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57250"/>
            <a:ext cx="6027928" cy="1885950"/>
          </a:xfrm>
        </p:spPr>
        <p:txBody>
          <a:bodyPr/>
          <a:lstStyle/>
          <a:p>
            <a:pPr algn="ctr"/>
            <a:r>
              <a:rPr lang="en-US"/>
              <a:t>P&amp;T Public Class Vote: </a:t>
            </a:r>
            <a:r>
              <a:rPr lang="en-US" i="1"/>
              <a:t>Androgenic Agents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94291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072" y="1028700"/>
            <a:ext cx="6256528" cy="1885950"/>
          </a:xfrm>
        </p:spPr>
        <p:txBody>
          <a:bodyPr/>
          <a:lstStyle/>
          <a:p>
            <a:r>
              <a:rPr lang="en-US"/>
              <a:t>P&amp;T Public Class Vote: </a:t>
            </a:r>
            <a:r>
              <a:rPr lang="en-US" i="1"/>
              <a:t>Immune Globulins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433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733"/>
            <a:ext cx="8305800" cy="773017"/>
          </a:xfrm>
        </p:spPr>
        <p:txBody>
          <a:bodyPr/>
          <a:lstStyle/>
          <a:p>
            <a:r>
              <a:rPr lang="en-US"/>
              <a:t>Immune Globulins</a:t>
            </a:r>
            <a:endParaRPr lang="en-US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047750"/>
            <a:ext cx="8458200" cy="3611880"/>
          </a:xfrm>
        </p:spPr>
        <p:txBody>
          <a:bodyPr/>
          <a:lstStyle/>
          <a:p>
            <a:pPr>
              <a:buNone/>
            </a:pPr>
            <a:r>
              <a:rPr lang="en-US" altLang="en-US" sz="1700" b="1" i="1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</a:p>
          <a:p>
            <a:pPr lvl="1"/>
            <a:r>
              <a:rPr lang="en-US" sz="1700">
                <a:solidFill>
                  <a:srgbClr val="0C0C0C"/>
                </a:solidFill>
              </a:rPr>
              <a:t>FLEBOGAMMA DIF (INTRAVEN)*</a:t>
            </a:r>
          </a:p>
          <a:p>
            <a:pPr lvl="1"/>
            <a:r>
              <a:rPr lang="en-US" sz="1700">
                <a:solidFill>
                  <a:srgbClr val="0C0C0C"/>
                </a:solidFill>
              </a:rPr>
              <a:t>GAMMAGARD LIQUID (INJECTION)*</a:t>
            </a:r>
          </a:p>
          <a:p>
            <a:pPr lvl="1"/>
            <a:r>
              <a:rPr lang="en-US" sz="1700">
                <a:solidFill>
                  <a:srgbClr val="0C0C0C"/>
                </a:solidFill>
              </a:rPr>
              <a:t>GAMMAGARD S-D (INTRAVEN)*</a:t>
            </a:r>
          </a:p>
          <a:p>
            <a:pPr lvl="1"/>
            <a:r>
              <a:rPr lang="en-US" sz="1700" b="0" i="0" u="none" strike="noStrike" baseline="0">
                <a:solidFill>
                  <a:schemeClr val="accent5">
                    <a:lumMod val="50000"/>
                  </a:schemeClr>
                </a:solidFill>
              </a:rPr>
              <a:t>GAMMAKED (INTRAVEN)</a:t>
            </a:r>
            <a:endParaRPr lang="en-US" sz="170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US" sz="1700">
                <a:solidFill>
                  <a:srgbClr val="0C0C0C"/>
                </a:solidFill>
              </a:rPr>
              <a:t>GAMUNEX-C (INJECTION)*</a:t>
            </a:r>
          </a:p>
          <a:p>
            <a:pPr lvl="1"/>
            <a:r>
              <a:rPr lang="en-US" sz="1700">
                <a:solidFill>
                  <a:srgbClr val="0C0C0C"/>
                </a:solidFill>
              </a:rPr>
              <a:t>HIZENTRA VIAL (SUBCUT.)*</a:t>
            </a:r>
          </a:p>
          <a:p>
            <a:pPr lvl="1"/>
            <a:r>
              <a:rPr lang="en-US" sz="1700" b="0" i="0" u="none" strike="noStrike" baseline="0">
                <a:solidFill>
                  <a:schemeClr val="accent5">
                    <a:lumMod val="50000"/>
                  </a:schemeClr>
                </a:solidFill>
              </a:rPr>
              <a:t>HIZENTRA SYRINGE (SUBCUTANEOUS)</a:t>
            </a:r>
            <a:endParaRPr lang="en-US" sz="170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US" sz="1700" b="0" i="0" u="none" strike="noStrike" baseline="0">
                <a:solidFill>
                  <a:srgbClr val="0070C0"/>
                </a:solidFill>
              </a:rPr>
              <a:t>PRIVIGEN (INTRAVEN)</a:t>
            </a:r>
          </a:p>
          <a:p>
            <a:pPr marL="57150" indent="0">
              <a:buNone/>
            </a:pPr>
            <a:r>
              <a:rPr lang="en-US" altLang="en-US" sz="1700" b="1" i="1">
                <a:solidFill>
                  <a:schemeClr val="tx1">
                    <a:lumMod val="50000"/>
                  </a:schemeClr>
                </a:solidFill>
              </a:rPr>
              <a:t>PDL Recommendations (nonpreferred products): </a:t>
            </a:r>
          </a:p>
          <a:p>
            <a:pPr lvl="1"/>
            <a:r>
              <a:rPr lang="en-US" sz="1700">
                <a:solidFill>
                  <a:srgbClr val="FF0000"/>
                </a:solidFill>
              </a:rPr>
              <a:t>GAMASTAN S-D VIAL (INTRAMUSC)*</a:t>
            </a:r>
          </a:p>
          <a:p>
            <a:pPr marL="57150" indent="0">
              <a:buNone/>
            </a:pPr>
            <a:endParaRPr lang="en-US" altLang="en-US" sz="1900" b="1" i="1">
              <a:solidFill>
                <a:schemeClr val="tx1">
                  <a:lumMod val="50000"/>
                </a:schemeClr>
              </a:solidFill>
            </a:endParaRPr>
          </a:p>
          <a:p>
            <a:pPr lvl="1"/>
            <a:endParaRPr lang="en-US" sz="1800" b="0" i="0" u="none" strike="noStrike" baseline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US" sz="2000"/>
          </a:p>
          <a:p>
            <a:pPr marL="0" indent="0">
              <a:buNone/>
            </a:pPr>
            <a:endParaRPr lang="en-US" sz="2000" i="1"/>
          </a:p>
          <a:p>
            <a:pPr>
              <a:buNone/>
            </a:pPr>
            <a:endParaRPr lang="en-US" sz="20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9296400" y="1371601"/>
            <a:ext cx="1447800" cy="339447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1" u="none" strike="noStrike" kern="1200" cap="none" spc="0" normalizeH="0" baseline="0" noProof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028700"/>
            <a:ext cx="7162800" cy="2000250"/>
          </a:xfrm>
        </p:spPr>
        <p:txBody>
          <a:bodyPr/>
          <a:lstStyle/>
          <a:p>
            <a:r>
              <a:rPr lang="en-US"/>
              <a:t>P&amp;T Public Class Vote: </a:t>
            </a:r>
            <a:r>
              <a:rPr lang="en-US" sz="4000" i="1"/>
              <a:t>Oncology, Oral - Hematologic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234253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85750"/>
            <a:ext cx="8305800" cy="857250"/>
          </a:xfrm>
        </p:spPr>
        <p:txBody>
          <a:bodyPr/>
          <a:lstStyle/>
          <a:p>
            <a:r>
              <a:rPr lang="en-US"/>
              <a:t>Oncology, Oral - Hematologic</a:t>
            </a:r>
            <a:endParaRPr lang="en-US" altLang="en-US" sz="280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123950"/>
            <a:ext cx="8458200" cy="3207071"/>
          </a:xfrm>
        </p:spPr>
        <p:txBody>
          <a:bodyPr/>
          <a:lstStyle/>
          <a:p>
            <a:pPr>
              <a:buNone/>
            </a:pPr>
            <a:r>
              <a:rPr lang="en-US" altLang="en-US" sz="2000" b="1" i="1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  <a:endParaRPr lang="en-US" altLang="en-US" sz="2000" b="1" i="1"/>
          </a:p>
          <a:p>
            <a:pPr lvl="1"/>
            <a:r>
              <a:rPr lang="en-US" sz="2000" b="0" i="0" u="none" strike="noStrike" baseline="0">
                <a:solidFill>
                  <a:srgbClr val="0070C0"/>
                </a:solidFill>
              </a:rPr>
              <a:t>ALKERAN (ORAL)</a:t>
            </a:r>
          </a:p>
          <a:p>
            <a:pPr lvl="1"/>
            <a:r>
              <a:rPr lang="en-US" sz="2000">
                <a:solidFill>
                  <a:srgbClr val="0070C0"/>
                </a:solidFill>
              </a:rPr>
              <a:t>GLEEVEC (ORAL)* </a:t>
            </a:r>
          </a:p>
          <a:p>
            <a:pPr lvl="1"/>
            <a:r>
              <a:rPr lang="en-US" sz="2000">
                <a:solidFill>
                  <a:srgbClr val="00233E"/>
                </a:solidFill>
              </a:rPr>
              <a:t>MERCAPTOPURINE (ORAL)*</a:t>
            </a:r>
          </a:p>
          <a:p>
            <a:pPr marL="0" indent="0">
              <a:buNone/>
            </a:pPr>
            <a:endParaRPr lang="en-US" sz="2000" i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en-US" sz="2000" b="1" i="1">
                <a:solidFill>
                  <a:schemeClr val="tx1">
                    <a:lumMod val="50000"/>
                  </a:schemeClr>
                </a:solidFill>
              </a:rPr>
              <a:t>PDL Recommendations (nonpreferred products):</a:t>
            </a:r>
            <a:endParaRPr lang="en-US" sz="2000"/>
          </a:p>
          <a:p>
            <a:pPr lvl="1"/>
            <a:r>
              <a:rPr lang="en-US" sz="2000">
                <a:solidFill>
                  <a:srgbClr val="FF0000"/>
                </a:solidFill>
              </a:rPr>
              <a:t>IMATINIB (ORAL)*</a:t>
            </a:r>
          </a:p>
          <a:p>
            <a:pPr lvl="1"/>
            <a:r>
              <a:rPr lang="en-US" sz="2000" b="0" i="0" u="none" strike="noStrike" baseline="0">
                <a:solidFill>
                  <a:srgbClr val="FF0000"/>
                </a:solidFill>
              </a:rPr>
              <a:t>MELPHALAN (ORAL)</a:t>
            </a:r>
            <a:endParaRPr lang="en-US" sz="200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000" i="1"/>
          </a:p>
          <a:p>
            <a:pPr>
              <a:buNone/>
            </a:pPr>
            <a:endParaRPr lang="en-US" sz="20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8839200" y="2400300"/>
            <a:ext cx="304800" cy="154305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2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8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20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900" i="1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None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96302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028700"/>
            <a:ext cx="7772400" cy="1885950"/>
          </a:xfrm>
        </p:spPr>
        <p:txBody>
          <a:bodyPr/>
          <a:lstStyle/>
          <a:p>
            <a:r>
              <a:rPr lang="en-US"/>
              <a:t>P&amp;T Public Class Vote: </a:t>
            </a:r>
            <a:r>
              <a:rPr lang="en-US" sz="3600" i="1"/>
              <a:t>Ophthalmics,</a:t>
            </a:r>
            <a:r>
              <a:rPr lang="en-US" i="1"/>
              <a:t> </a:t>
            </a:r>
            <a:br>
              <a:rPr lang="en-US" i="1"/>
            </a:br>
            <a:r>
              <a:rPr lang="en-US" sz="3600" i="1"/>
              <a:t>Anti-Inflammatory/Immunomodulator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05532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28600"/>
            <a:ext cx="8686800" cy="914400"/>
          </a:xfrm>
        </p:spPr>
        <p:txBody>
          <a:bodyPr/>
          <a:lstStyle/>
          <a:p>
            <a:r>
              <a:rPr lang="en-US"/>
              <a:t>Ophthalmics, </a:t>
            </a:r>
            <a:br>
              <a:rPr lang="en-US"/>
            </a:br>
            <a:r>
              <a:rPr lang="en-US"/>
              <a:t>Anti-Inflammatory/Immunomodulator</a:t>
            </a:r>
            <a:endParaRPr lang="en-US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123950"/>
            <a:ext cx="8458200" cy="3223022"/>
          </a:xfrm>
        </p:spPr>
        <p:txBody>
          <a:bodyPr/>
          <a:lstStyle/>
          <a:p>
            <a:pPr>
              <a:buNone/>
            </a:pPr>
            <a:r>
              <a:rPr lang="en-US" altLang="en-US" sz="2000" b="1" i="1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</a:p>
          <a:p>
            <a:pPr lvl="1"/>
            <a:r>
              <a:rPr lang="en-US" sz="2000">
                <a:solidFill>
                  <a:srgbClr val="00233E"/>
                </a:solidFill>
              </a:rPr>
              <a:t>RESTASIS (OPHTHALMIC)*</a:t>
            </a:r>
          </a:p>
          <a:p>
            <a:pPr marL="0" indent="0">
              <a:buNone/>
            </a:pPr>
            <a:endParaRPr lang="en-US" sz="2000">
              <a:solidFill>
                <a:srgbClr val="0070C0"/>
              </a:solidFill>
            </a:endParaRPr>
          </a:p>
          <a:p>
            <a:pPr>
              <a:buNone/>
            </a:pPr>
            <a:endParaRPr lang="en-US" sz="20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9144000" y="1371601"/>
            <a:ext cx="1600200" cy="339447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1" u="none" strike="noStrike" kern="1200" cap="none" spc="0" normalizeH="0" baseline="0" noProof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86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028700"/>
            <a:ext cx="7315200" cy="1828800"/>
          </a:xfrm>
        </p:spPr>
        <p:txBody>
          <a:bodyPr/>
          <a:lstStyle/>
          <a:p>
            <a:r>
              <a:rPr lang="en-US"/>
              <a:t>P&amp;T Public Class Vote: </a:t>
            </a:r>
            <a:br>
              <a:rPr lang="en-US"/>
            </a:br>
            <a:r>
              <a:rPr lang="en-US" i="1"/>
              <a:t>Otic Antibiotics</a:t>
            </a:r>
            <a:endParaRPr lang="en-US" sz="3600" i="1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74642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Otic Antibiotics</a:t>
            </a:r>
            <a:endParaRPr lang="en-US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123950"/>
            <a:ext cx="8458200" cy="3276127"/>
          </a:xfrm>
        </p:spPr>
        <p:txBody>
          <a:bodyPr/>
          <a:lstStyle/>
          <a:p>
            <a:pPr>
              <a:buNone/>
            </a:pPr>
            <a:r>
              <a:rPr lang="en-US" altLang="en-US" sz="2000" b="1" i="1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  <a:endParaRPr lang="en-US" sz="2000" i="1">
              <a:solidFill>
                <a:srgbClr val="0000FF"/>
              </a:solidFill>
            </a:endParaRPr>
          </a:p>
          <a:p>
            <a:pPr lvl="1"/>
            <a:r>
              <a:rPr lang="en-US" sz="2000">
                <a:solidFill>
                  <a:srgbClr val="00233E"/>
                </a:solidFill>
              </a:rPr>
              <a:t>CIPRODEX (OTIC)* </a:t>
            </a:r>
          </a:p>
          <a:p>
            <a:pPr lvl="1"/>
            <a:r>
              <a:rPr lang="en-US" sz="2000">
                <a:solidFill>
                  <a:srgbClr val="00233E"/>
                </a:solidFill>
              </a:rPr>
              <a:t>CIPROFLOXACIN (OTIC)*</a:t>
            </a:r>
          </a:p>
          <a:p>
            <a:pPr lvl="1"/>
            <a:r>
              <a:rPr lang="en-US" sz="2000">
                <a:solidFill>
                  <a:srgbClr val="00233E"/>
                </a:solidFill>
              </a:rPr>
              <a:t>NEOMYCIN/POLYMYXIN/HC SOLN/SUSP (OTIC)*</a:t>
            </a:r>
          </a:p>
          <a:p>
            <a:pPr lvl="1"/>
            <a:r>
              <a:rPr lang="en-US" sz="2000" b="0" i="0" u="none" strike="noStrike" baseline="0">
                <a:solidFill>
                  <a:srgbClr val="0070C0"/>
                </a:solidFill>
              </a:rPr>
              <a:t>OFLOXACIN (OTIC)*</a:t>
            </a:r>
            <a:endParaRPr lang="en-US" sz="200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US" altLang="en-US" sz="2000" b="1" i="1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US" sz="2000" i="1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sz="2000">
              <a:solidFill>
                <a:srgbClr val="0070C0"/>
              </a:solidFill>
            </a:endParaRPr>
          </a:p>
          <a:p>
            <a:endParaRPr lang="en-US" sz="2000"/>
          </a:p>
          <a:p>
            <a:endParaRPr lang="en-US" sz="2000" i="1"/>
          </a:p>
          <a:p>
            <a:pPr>
              <a:buNone/>
            </a:pPr>
            <a:endParaRPr lang="en-US" sz="20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733800" y="1371601"/>
            <a:ext cx="7010400" cy="339447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1" u="none" strike="noStrike" kern="1200" cap="none" spc="0" normalizeH="0" baseline="0" noProof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06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1" y="1028700"/>
            <a:ext cx="7445828" cy="1485900"/>
          </a:xfrm>
        </p:spPr>
        <p:txBody>
          <a:bodyPr/>
          <a:lstStyle/>
          <a:p>
            <a:r>
              <a:rPr lang="en-US"/>
              <a:t>P&amp;T Public Class Vote: </a:t>
            </a:r>
            <a:br>
              <a:rPr lang="en-US"/>
            </a:br>
            <a:r>
              <a:rPr lang="en-US" sz="4000" i="1"/>
              <a:t>PAH Agents, Oral and Inhaled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02496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857250"/>
          </a:xfrm>
        </p:spPr>
        <p:txBody>
          <a:bodyPr/>
          <a:lstStyle/>
          <a:p>
            <a:r>
              <a:rPr lang="en-US"/>
              <a:t>PAH Agents, Oral and Inhaled</a:t>
            </a:r>
            <a:endParaRPr lang="en-US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123950"/>
            <a:ext cx="8305800" cy="3223022"/>
          </a:xfrm>
        </p:spPr>
        <p:txBody>
          <a:bodyPr/>
          <a:lstStyle/>
          <a:p>
            <a:pPr>
              <a:buNone/>
            </a:pPr>
            <a:r>
              <a:rPr lang="en-US" altLang="en-US" sz="2000" b="1" i="1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</a:p>
          <a:p>
            <a:pPr lvl="1"/>
            <a:r>
              <a:rPr lang="en-US" sz="2000">
                <a:solidFill>
                  <a:srgbClr val="00233E"/>
                </a:solidFill>
              </a:rPr>
              <a:t>ADCIRCA (ORAL)*</a:t>
            </a:r>
          </a:p>
          <a:p>
            <a:pPr lvl="1"/>
            <a:r>
              <a:rPr lang="en-US" sz="2000">
                <a:solidFill>
                  <a:srgbClr val="00233E"/>
                </a:solidFill>
              </a:rPr>
              <a:t>LETAIRIS (ORAL)*</a:t>
            </a:r>
          </a:p>
          <a:p>
            <a:pPr lvl="1"/>
            <a:r>
              <a:rPr lang="en-US" sz="2000">
                <a:solidFill>
                  <a:srgbClr val="00233E"/>
                </a:solidFill>
              </a:rPr>
              <a:t>REVATIO SUSPENSION (ORAL)*</a:t>
            </a:r>
          </a:p>
          <a:p>
            <a:pPr lvl="1"/>
            <a:r>
              <a:rPr lang="en-US" sz="2000">
                <a:solidFill>
                  <a:srgbClr val="00233E"/>
                </a:solidFill>
              </a:rPr>
              <a:t>SILDENAFIL TABLET (ORAL)*</a:t>
            </a:r>
          </a:p>
          <a:p>
            <a:pPr lvl="1"/>
            <a:r>
              <a:rPr lang="en-US" sz="2000">
                <a:solidFill>
                  <a:srgbClr val="00233E"/>
                </a:solidFill>
              </a:rPr>
              <a:t>TRACLEER TABLET (ORAL)*</a:t>
            </a:r>
          </a:p>
          <a:p>
            <a:pPr marL="457200" lvl="1" indent="0">
              <a:buNone/>
            </a:pPr>
            <a:endParaRPr lang="en-US" sz="2000" i="1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sz="2000" i="1">
              <a:solidFill>
                <a:srgbClr val="0000FF"/>
              </a:solidFill>
            </a:endParaRPr>
          </a:p>
          <a:p>
            <a:pPr lvl="1">
              <a:buNone/>
            </a:pPr>
            <a:endParaRPr lang="en-US" sz="2000">
              <a:solidFill>
                <a:schemeClr val="tx1">
                  <a:lumMod val="50000"/>
                </a:schemeClr>
              </a:solidFill>
            </a:endParaRPr>
          </a:p>
          <a:p>
            <a:endParaRPr lang="en-US" sz="2000"/>
          </a:p>
          <a:p>
            <a:endParaRPr lang="en-US" sz="2000" i="1"/>
          </a:p>
          <a:p>
            <a:pPr>
              <a:buNone/>
            </a:pPr>
            <a:endParaRPr lang="en-US" sz="20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9753600" y="1543051"/>
            <a:ext cx="990600" cy="322302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1" u="none" strike="noStrike" kern="1200" cap="none" spc="0" normalizeH="0" baseline="0" noProof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74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733"/>
            <a:ext cx="8305800" cy="849217"/>
          </a:xfrm>
        </p:spPr>
        <p:txBody>
          <a:bodyPr/>
          <a:lstStyle/>
          <a:p>
            <a:r>
              <a:rPr lang="en-US" altLang="en-US"/>
              <a:t>Androgenic Agents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123950"/>
            <a:ext cx="8305800" cy="3385090"/>
          </a:xfrm>
        </p:spPr>
        <p:txBody>
          <a:bodyPr/>
          <a:lstStyle/>
          <a:p>
            <a:pPr>
              <a:buNone/>
            </a:pPr>
            <a:r>
              <a:rPr lang="en-US" altLang="en-US" sz="1400" b="1" i="1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</a:p>
          <a:p>
            <a:r>
              <a:rPr lang="en-US" sz="1300" b="0" i="0" u="none" strike="noStrike" baseline="0">
                <a:solidFill>
                  <a:srgbClr val="0070C0"/>
                </a:solidFill>
              </a:rPr>
              <a:t>ANDROGEL GEL PUMP (TRANSDERM)*</a:t>
            </a:r>
          </a:p>
          <a:p>
            <a:r>
              <a:rPr lang="en-US" sz="1300" b="0" i="0" u="none" strike="noStrike" baseline="0">
                <a:solidFill>
                  <a:srgbClr val="0070C0"/>
                </a:solidFill>
              </a:rPr>
              <a:t>ANDRODERM (TRANSDERM)*</a:t>
            </a:r>
            <a:endParaRPr lang="en-US" sz="1300">
              <a:solidFill>
                <a:srgbClr val="0070C0"/>
              </a:solidFill>
            </a:endParaRPr>
          </a:p>
          <a:p>
            <a:r>
              <a:rPr lang="en-US" sz="1300" b="0" i="0" u="none" strike="noStrike" baseline="0">
                <a:solidFill>
                  <a:srgbClr val="0070C0"/>
                </a:solidFill>
              </a:rPr>
              <a:t>ANDROGEL GEL PACKET (TRANSDERM.)</a:t>
            </a:r>
          </a:p>
          <a:p>
            <a:pPr lvl="1"/>
            <a:endParaRPr lang="en-US" sz="1400"/>
          </a:p>
          <a:p>
            <a:pPr marL="57150" indent="0">
              <a:buNone/>
            </a:pPr>
            <a:r>
              <a:rPr lang="en-US" altLang="en-US" sz="1400" b="1" i="1">
                <a:solidFill>
                  <a:schemeClr val="tx1">
                    <a:lumMod val="50000"/>
                  </a:schemeClr>
                </a:solidFill>
              </a:rPr>
              <a:t>PDL Recommendations (nonpreferred products):</a:t>
            </a:r>
          </a:p>
          <a:p>
            <a:pPr lvl="1"/>
            <a:endParaRPr lang="en-US" sz="1400"/>
          </a:p>
          <a:p>
            <a:pPr>
              <a:buNone/>
            </a:pPr>
            <a:endParaRPr lang="en-US" sz="20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657600" y="1363850"/>
            <a:ext cx="7010400" cy="339447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1" u="none" strike="noStrike" kern="1200" cap="none" spc="0" normalizeH="0" baseline="0" noProof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="" xmlns:a16="http://schemas.microsoft.com/office/drawing/2014/main" id="{5AE2647F-23DD-4F1C-8C34-609FA33F92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666893"/>
              </p:ext>
            </p:extLst>
          </p:nvPr>
        </p:nvGraphicFramePr>
        <p:xfrm>
          <a:off x="0" y="2876551"/>
          <a:ext cx="9067800" cy="1738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3900">
                  <a:extLst>
                    <a:ext uri="{9D8B030D-6E8A-4147-A177-3AD203B41FA5}">
                      <a16:colId xmlns="" xmlns:a16="http://schemas.microsoft.com/office/drawing/2014/main" val="1562986547"/>
                    </a:ext>
                  </a:extLst>
                </a:gridCol>
                <a:gridCol w="4533900">
                  <a:extLst>
                    <a:ext uri="{9D8B030D-6E8A-4147-A177-3AD203B41FA5}">
                      <a16:colId xmlns="" xmlns:a16="http://schemas.microsoft.com/office/drawing/2014/main" val="1508553471"/>
                    </a:ext>
                  </a:extLst>
                </a:gridCol>
              </a:tblGrid>
              <a:tr h="2515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FORTESTA (TRANSDERM)</a:t>
                      </a:r>
                      <a:endParaRPr lang="en-US" sz="120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kern="1200" baseline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TESTOSTERONE GEL PUMP (ANDROGEL) (TRANSDERM)</a:t>
                      </a:r>
                      <a:endParaRPr lang="en-US" sz="120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07435767"/>
                  </a:ext>
                </a:extLst>
              </a:tr>
              <a:tr h="251572">
                <a:tc>
                  <a:txBody>
                    <a:bodyPr/>
                    <a:lstStyle/>
                    <a:p>
                      <a:r>
                        <a:rPr lang="en-US" sz="1200" b="0" i="0" u="none" strike="noStrike" kern="1200" baseline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TESTIM (TRANSDERM.) </a:t>
                      </a:r>
                      <a:endParaRPr lang="en-US" sz="120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i="0" u="none" strike="noStrike" kern="1200" baseline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TESTOSTERONE GEL (TESTIM) (TRANSDERM) and AG</a:t>
                      </a:r>
                      <a:endParaRPr lang="en-US" sz="120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30813142"/>
                  </a:ext>
                </a:extLst>
              </a:tr>
              <a:tr h="2515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TESTOSTERONE GEL (FORTESTA) (TRANSDERM) and AG</a:t>
                      </a:r>
                      <a:endParaRPr lang="en-US" sz="120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kern="1200" baseline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TESTOSTERONE GEL (VOGELXO) (TRANSDERM) and AG</a:t>
                      </a:r>
                      <a:endParaRPr lang="en-US" sz="120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26917370"/>
                  </a:ext>
                </a:extLst>
              </a:tr>
              <a:tr h="4192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i="0" u="none" strike="noStrike" kern="1200" baseline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TESTOSTERONE GEL PACKET (ANDROGEL) (TRANSDERM) and AG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TESTOSTERONE GEL PUMP (AG) (VOGELXO) (TRANSDERM)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TESTOSTERONE PUMP (AXIRON) (TRANSDERM)*</a:t>
                      </a:r>
                      <a:endParaRPr lang="en-US" sz="120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31211768"/>
                  </a:ext>
                </a:extLst>
              </a:tr>
              <a:tr h="458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TESTOSTERONE GEL PACKET (VOGELXO) (TRANSDERM) and AG</a:t>
                      </a:r>
                      <a:endParaRPr lang="en-US" sz="120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VOGELXO GEL PUMP (TRANSDERM)</a:t>
                      </a:r>
                      <a:endParaRPr lang="en-US" sz="120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5074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547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1" y="1028700"/>
            <a:ext cx="8534399" cy="1885950"/>
          </a:xfrm>
        </p:spPr>
        <p:txBody>
          <a:bodyPr/>
          <a:lstStyle/>
          <a:p>
            <a:r>
              <a:rPr lang="en-US"/>
              <a:t>P&amp;T Public Class Vote: </a:t>
            </a:r>
            <a:br>
              <a:rPr lang="en-US"/>
            </a:br>
            <a:r>
              <a:rPr lang="en-US" sz="4000" i="1"/>
              <a:t>Thrombopoiesis Stimulating Proteins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28864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85750"/>
            <a:ext cx="8839200" cy="800100"/>
          </a:xfrm>
        </p:spPr>
        <p:txBody>
          <a:bodyPr/>
          <a:lstStyle/>
          <a:p>
            <a:r>
              <a:rPr lang="en-US" sz="3400"/>
              <a:t>Thrombopoiesis Stimulating Proteins</a:t>
            </a:r>
            <a:endParaRPr lang="en-US" altLang="en-US" sz="340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123950"/>
            <a:ext cx="8610600" cy="3207071"/>
          </a:xfrm>
        </p:spPr>
        <p:txBody>
          <a:bodyPr/>
          <a:lstStyle/>
          <a:p>
            <a:pPr>
              <a:buNone/>
            </a:pPr>
            <a:r>
              <a:rPr lang="en-US" altLang="en-US" sz="2000" b="1" i="1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  <a:endParaRPr lang="en-US" sz="2000">
              <a:solidFill>
                <a:schemeClr val="tx1">
                  <a:lumMod val="50000"/>
                </a:schemeClr>
              </a:solidFill>
            </a:endParaRPr>
          </a:p>
          <a:p>
            <a:pPr lvl="1"/>
            <a:r>
              <a:rPr lang="en-US" sz="2000">
                <a:solidFill>
                  <a:srgbClr val="00233E"/>
                </a:solidFill>
              </a:rPr>
              <a:t>NPLATE (SUB-Q)*</a:t>
            </a:r>
          </a:p>
          <a:p>
            <a:pPr lvl="1"/>
            <a:r>
              <a:rPr lang="en-US" sz="2000">
                <a:solidFill>
                  <a:srgbClr val="00233E"/>
                </a:solidFill>
              </a:rPr>
              <a:t>PROMACTA TABLET (ORAL)* </a:t>
            </a:r>
          </a:p>
          <a:p>
            <a:pPr marL="457200" lvl="1" indent="0">
              <a:buNone/>
            </a:pPr>
            <a:endParaRPr lang="en-US" sz="2000">
              <a:solidFill>
                <a:srgbClr val="0070C0"/>
              </a:solidFill>
            </a:endParaRPr>
          </a:p>
          <a:p>
            <a:pPr lvl="1"/>
            <a:endParaRPr lang="en-US" sz="2000" i="1">
              <a:solidFill>
                <a:srgbClr val="FF0000"/>
              </a:solidFill>
            </a:endParaRPr>
          </a:p>
          <a:p>
            <a:endParaRPr lang="en-US" sz="2000" i="1">
              <a:solidFill>
                <a:srgbClr val="FF0000"/>
              </a:solidFill>
            </a:endParaRPr>
          </a:p>
          <a:p>
            <a:pPr>
              <a:buNone/>
            </a:pPr>
            <a:endParaRPr lang="en-US" sz="2000" i="1">
              <a:solidFill>
                <a:srgbClr val="FF0000"/>
              </a:solidFill>
            </a:endParaRPr>
          </a:p>
          <a:p>
            <a:endParaRPr lang="en-US" sz="2000"/>
          </a:p>
          <a:p>
            <a:endParaRPr lang="en-US" sz="2000" i="1"/>
          </a:p>
          <a:p>
            <a:pPr>
              <a:buNone/>
            </a:pPr>
            <a:endParaRPr lang="en-US" sz="20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733800" y="1371601"/>
            <a:ext cx="7010400" cy="339447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1" u="none" strike="noStrike" kern="1200" cap="none" spc="0" normalizeH="0" baseline="0" noProof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07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1" y="1028700"/>
            <a:ext cx="8534399" cy="1885950"/>
          </a:xfrm>
        </p:spPr>
        <p:txBody>
          <a:bodyPr/>
          <a:lstStyle/>
          <a:p>
            <a:r>
              <a:rPr lang="en-US"/>
              <a:t>P&amp;T Public Class Vote: </a:t>
            </a:r>
            <a:br>
              <a:rPr lang="en-US"/>
            </a:br>
            <a:r>
              <a:rPr lang="en-US" sz="4000" i="1"/>
              <a:t>Ulcerative Colitis Agents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407808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85750"/>
            <a:ext cx="8839200" cy="800100"/>
          </a:xfrm>
        </p:spPr>
        <p:txBody>
          <a:bodyPr/>
          <a:lstStyle/>
          <a:p>
            <a:r>
              <a:rPr lang="en-US" sz="3400"/>
              <a:t>Ulcerative Colitis Agents</a:t>
            </a:r>
            <a:endParaRPr lang="en-US" altLang="en-US" sz="340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123950"/>
            <a:ext cx="8610600" cy="3385090"/>
          </a:xfrm>
        </p:spPr>
        <p:txBody>
          <a:bodyPr/>
          <a:lstStyle/>
          <a:p>
            <a:pPr>
              <a:buNone/>
            </a:pPr>
            <a:r>
              <a:rPr lang="en-US" altLang="en-US" sz="1800" b="1" i="1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  <a:endParaRPr lang="en-US" sz="1800">
              <a:solidFill>
                <a:schemeClr val="tx1">
                  <a:lumMod val="50000"/>
                </a:schemeClr>
              </a:solidFill>
            </a:endParaRPr>
          </a:p>
          <a:p>
            <a:pPr lvl="1"/>
            <a:r>
              <a:rPr lang="en-US" sz="1800" b="0" i="0" u="none" strike="noStrike" baseline="0">
                <a:solidFill>
                  <a:srgbClr val="0070C0"/>
                </a:solidFill>
              </a:rPr>
              <a:t>APRISO (ORAL)</a:t>
            </a:r>
          </a:p>
          <a:p>
            <a:pPr lvl="1"/>
            <a:r>
              <a:rPr lang="en-US" sz="1800" b="0" i="0" u="none" strike="noStrike" baseline="0">
                <a:solidFill>
                  <a:srgbClr val="0070C0"/>
                </a:solidFill>
              </a:rPr>
              <a:t>CANASA (RECTAL)</a:t>
            </a:r>
          </a:p>
          <a:p>
            <a:pPr lvl="1"/>
            <a:r>
              <a:rPr lang="en-US" sz="1800" b="0" i="0" u="none" strike="noStrike" baseline="0">
                <a:solidFill>
                  <a:srgbClr val="0070C0"/>
                </a:solidFill>
              </a:rPr>
              <a:t>DELZICOL (ORAL)</a:t>
            </a:r>
          </a:p>
          <a:p>
            <a:pPr lvl="1"/>
            <a:r>
              <a:rPr lang="en-US" sz="1800" b="0" i="0" u="none" strike="noStrike" baseline="0">
                <a:solidFill>
                  <a:srgbClr val="0070C0"/>
                </a:solidFill>
              </a:rPr>
              <a:t>LIALDA (ORAL)</a:t>
            </a:r>
          </a:p>
          <a:p>
            <a:pPr lvl="1"/>
            <a:r>
              <a:rPr lang="en-US" sz="1800" b="0" i="0" u="none" strike="noStrike" baseline="0">
                <a:solidFill>
                  <a:srgbClr val="0070C0"/>
                </a:solidFill>
              </a:rPr>
              <a:t>PENTASA (ORAL)*</a:t>
            </a:r>
            <a:endParaRPr lang="en-US" sz="1800">
              <a:solidFill>
                <a:srgbClr val="0070C0"/>
              </a:solidFill>
            </a:endParaRPr>
          </a:p>
          <a:p>
            <a:pPr lvl="1"/>
            <a:r>
              <a:rPr lang="en-US" sz="1800" b="0" i="0" u="none" strike="noStrike" baseline="0">
                <a:solidFill>
                  <a:srgbClr val="0070C0"/>
                </a:solidFill>
              </a:rPr>
              <a:t>SFROWASA (RECTAL)</a:t>
            </a:r>
            <a:endParaRPr lang="en-US" sz="1800">
              <a:solidFill>
                <a:srgbClr val="0070C0"/>
              </a:solidFill>
            </a:endParaRPr>
          </a:p>
          <a:p>
            <a:pPr lvl="1"/>
            <a:r>
              <a:rPr lang="en-US" sz="1800" b="0" i="0" u="none" strike="noStrike" baseline="0">
                <a:solidFill>
                  <a:srgbClr val="0070C0"/>
                </a:solidFill>
              </a:rPr>
              <a:t>SULFASALAZINE (AG) (ORAL)*</a:t>
            </a:r>
          </a:p>
          <a:p>
            <a:pPr lvl="1"/>
            <a:r>
              <a:rPr lang="en-US" sz="1800" b="0" i="0" u="none" strike="noStrike" baseline="0">
                <a:solidFill>
                  <a:srgbClr val="0070C0"/>
                </a:solidFill>
              </a:rPr>
              <a:t>SULFASALAZINE (ORAL)*</a:t>
            </a:r>
          </a:p>
          <a:p>
            <a:pPr lvl="1"/>
            <a:r>
              <a:rPr lang="en-US" sz="1800" b="0" i="0" u="none" strike="noStrike" baseline="0">
                <a:solidFill>
                  <a:srgbClr val="0070C0"/>
                </a:solidFill>
              </a:rPr>
              <a:t>SULFASALAZINE DR (AG) (ORAL)</a:t>
            </a:r>
            <a:endParaRPr lang="en-US" sz="1800">
              <a:solidFill>
                <a:srgbClr val="0070C0"/>
              </a:solidFill>
            </a:endParaRPr>
          </a:p>
          <a:p>
            <a:pPr lvl="1"/>
            <a:endParaRPr lang="en-US" sz="2000" i="1">
              <a:solidFill>
                <a:srgbClr val="FF0000"/>
              </a:solidFill>
            </a:endParaRPr>
          </a:p>
          <a:p>
            <a:endParaRPr lang="en-US" sz="2000" i="1">
              <a:solidFill>
                <a:srgbClr val="FF0000"/>
              </a:solidFill>
            </a:endParaRPr>
          </a:p>
          <a:p>
            <a:pPr>
              <a:buNone/>
            </a:pPr>
            <a:endParaRPr lang="en-US" sz="2000" i="1">
              <a:solidFill>
                <a:srgbClr val="FF0000"/>
              </a:solidFill>
            </a:endParaRPr>
          </a:p>
          <a:p>
            <a:endParaRPr lang="en-US" sz="2000"/>
          </a:p>
          <a:p>
            <a:endParaRPr lang="en-US" sz="2000" i="1"/>
          </a:p>
          <a:p>
            <a:pPr>
              <a:buNone/>
            </a:pPr>
            <a:endParaRPr lang="en-US" sz="20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733800" y="1371601"/>
            <a:ext cx="7010400" cy="339447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1" u="none" strike="noStrike" kern="1200" cap="none" spc="0" normalizeH="0" baseline="0" noProof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33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24F5C7C3-B3A3-495F-BFCD-65ABDBBF717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52400" y="1161050"/>
            <a:ext cx="4419600" cy="3391900"/>
          </a:xfrm>
        </p:spPr>
        <p:txBody>
          <a:bodyPr/>
          <a:lstStyle/>
          <a:p>
            <a:r>
              <a:rPr lang="en-US" altLang="en-US" sz="1800" b="1" i="1">
                <a:solidFill>
                  <a:schemeClr val="tx1">
                    <a:lumMod val="50000"/>
                  </a:schemeClr>
                </a:solidFill>
              </a:rPr>
              <a:t>PDL Recommendations (nonpreferred products):</a:t>
            </a:r>
            <a:endParaRPr lang="en-US" sz="180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400" b="0" i="0" u="none" strike="noStrike" baseline="0">
                <a:solidFill>
                  <a:srgbClr val="FF0000"/>
                </a:solidFill>
              </a:rPr>
              <a:t>ASACOL HD (ORAL)</a:t>
            </a:r>
          </a:p>
          <a:p>
            <a:r>
              <a:rPr lang="en-US" sz="1400" b="0" i="0" u="none" strike="noStrike" baseline="0">
                <a:solidFill>
                  <a:srgbClr val="FF0000"/>
                </a:solidFill>
              </a:rPr>
              <a:t>AZULFIDINE TABLET (ORAL)</a:t>
            </a:r>
          </a:p>
          <a:p>
            <a:r>
              <a:rPr lang="en-US" sz="1400" b="0" i="0" u="none" strike="noStrike" baseline="0">
                <a:solidFill>
                  <a:srgbClr val="FF0000"/>
                </a:solidFill>
              </a:rPr>
              <a:t>AZULFIDINE TABLET DR (ORAL)</a:t>
            </a:r>
          </a:p>
          <a:p>
            <a:r>
              <a:rPr lang="en-US" sz="1400" b="0" i="0" u="none" strike="noStrike" baseline="0">
                <a:solidFill>
                  <a:srgbClr val="FF0000"/>
                </a:solidFill>
              </a:rPr>
              <a:t>BALSALAZIDE (ORAL)*</a:t>
            </a:r>
          </a:p>
          <a:p>
            <a:r>
              <a:rPr lang="en-US" sz="1400" b="0" i="0" u="none" strike="noStrike" baseline="0">
                <a:solidFill>
                  <a:srgbClr val="FF0000"/>
                </a:solidFill>
              </a:rPr>
              <a:t>BUDESONIDE DR (ORAL)</a:t>
            </a:r>
            <a:r>
              <a:rPr lang="en-US" sz="1400">
                <a:solidFill>
                  <a:srgbClr val="FF0000"/>
                </a:solidFill>
              </a:rPr>
              <a:t> and AG*</a:t>
            </a:r>
            <a:endParaRPr lang="en-US" sz="1400" b="0" i="0" u="none" strike="noStrike" baseline="0">
              <a:solidFill>
                <a:srgbClr val="FF0000"/>
              </a:solidFill>
            </a:endParaRPr>
          </a:p>
          <a:p>
            <a:r>
              <a:rPr lang="en-US" sz="1400" b="0" i="0" u="none" strike="noStrike" baseline="0">
                <a:solidFill>
                  <a:srgbClr val="FF0000"/>
                </a:solidFill>
              </a:rPr>
              <a:t>DIPENTUM (ORAL)*</a:t>
            </a:r>
          </a:p>
          <a:p>
            <a:r>
              <a:rPr lang="en-US" sz="1400" b="0" i="0" u="none" strike="noStrike" baseline="0">
                <a:solidFill>
                  <a:srgbClr val="FF0000"/>
                </a:solidFill>
              </a:rPr>
              <a:t>MESALAMINE (ASACOL HD) (ORAL)*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3B6BBE0-35F3-468C-B2AD-92564F203BE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703618" y="1733550"/>
            <a:ext cx="4114800" cy="2993898"/>
          </a:xfrm>
        </p:spPr>
        <p:txBody>
          <a:bodyPr/>
          <a:lstStyle/>
          <a:p>
            <a:r>
              <a:rPr lang="en-US" sz="1400" b="0" i="0" u="none" strike="noStrike" baseline="0">
                <a:solidFill>
                  <a:srgbClr val="FF0000"/>
                </a:solidFill>
              </a:rPr>
              <a:t>MESALAMINE (CANASA) (RECTAL) and AG</a:t>
            </a:r>
          </a:p>
          <a:p>
            <a:r>
              <a:rPr lang="en-US" sz="1400" b="0" i="0" u="none" strike="noStrike" baseline="0">
                <a:solidFill>
                  <a:srgbClr val="FF0000"/>
                </a:solidFill>
              </a:rPr>
              <a:t>MESALAMINE (DELZICOL) (ORAL) and AG</a:t>
            </a:r>
          </a:p>
          <a:p>
            <a:r>
              <a:rPr lang="en-US" sz="1400" b="0" i="0" u="none" strike="noStrike" baseline="0">
                <a:solidFill>
                  <a:srgbClr val="FF0000"/>
                </a:solidFill>
              </a:rPr>
              <a:t>MESALAMINE (LIALDA) (ORAL) and AG</a:t>
            </a:r>
          </a:p>
          <a:p>
            <a:r>
              <a:rPr lang="en-US" sz="1400" b="0" i="0" u="none" strike="noStrike" baseline="0">
                <a:solidFill>
                  <a:srgbClr val="FF0000"/>
                </a:solidFill>
              </a:rPr>
              <a:t>MESALAMINE ER (APRISO) (ORAL) and AG</a:t>
            </a:r>
          </a:p>
          <a:p>
            <a:r>
              <a:rPr lang="en-US" sz="1400" b="0" i="0" u="none" strike="noStrike" baseline="0">
                <a:solidFill>
                  <a:srgbClr val="FF0000"/>
                </a:solidFill>
              </a:rPr>
              <a:t>MESALAMINE KIT (ROWASA) (RECTAL)</a:t>
            </a:r>
          </a:p>
          <a:p>
            <a:r>
              <a:rPr lang="en-US" sz="1400" b="0" i="0" u="none" strike="noStrike" baseline="0">
                <a:solidFill>
                  <a:srgbClr val="FF0000"/>
                </a:solidFill>
              </a:rPr>
              <a:t>MESALAMINE (SFROWASA) (RECTAL)</a:t>
            </a:r>
          </a:p>
          <a:p>
            <a:r>
              <a:rPr lang="en-US" sz="1400" b="0" i="0" u="none" strike="noStrike" baseline="0">
                <a:solidFill>
                  <a:srgbClr val="FF0000"/>
                </a:solidFill>
              </a:rPr>
              <a:t>ROWASA (RECTAL)</a:t>
            </a:r>
          </a:p>
          <a:p>
            <a:r>
              <a:rPr lang="en-US" sz="1400" b="0" i="0" u="none" strike="noStrike" baseline="0">
                <a:solidFill>
                  <a:srgbClr val="FF0000"/>
                </a:solidFill>
              </a:rPr>
              <a:t>UCERIS (ORAL)</a:t>
            </a:r>
          </a:p>
          <a:p>
            <a:r>
              <a:rPr lang="en-US" sz="1400" b="0" i="0" u="none" strike="noStrike" baseline="0">
                <a:solidFill>
                  <a:srgbClr val="FF0000"/>
                </a:solidFill>
              </a:rPr>
              <a:t>UCERIS (RECTAL)</a:t>
            </a:r>
            <a:endParaRPr lang="en-US" sz="1400">
              <a:solidFill>
                <a:srgbClr val="FF0000"/>
              </a:solidFill>
            </a:endParaRPr>
          </a:p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CDA15C71-9A9E-4237-837A-73C9DF8FE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733"/>
            <a:ext cx="8306474" cy="707009"/>
          </a:xfrm>
        </p:spPr>
        <p:txBody>
          <a:bodyPr/>
          <a:lstStyle/>
          <a:p>
            <a:r>
              <a:rPr lang="en-US" sz="3200"/>
              <a:t>Ulcerative Colitis Agents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E1660AA-52A3-4207-9AD1-D78708ED0A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44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1F10C82-A5F7-4D5D-ABB2-94D2DA5B98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88949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1" y="1028700"/>
            <a:ext cx="8534399" cy="1885950"/>
          </a:xfrm>
        </p:spPr>
        <p:txBody>
          <a:bodyPr/>
          <a:lstStyle/>
          <a:p>
            <a:r>
              <a:rPr lang="en-US" smtClean="0"/>
              <a:t>New Drug Review</a:t>
            </a:r>
            <a:br>
              <a:rPr lang="en-US" smtClean="0"/>
            </a:br>
            <a:r>
              <a:rPr lang="en-US" smtClean="0"/>
              <a:t>Recommendations</a:t>
            </a:r>
            <a:endParaRPr lang="en-US" sz="4000" i="1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27286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1263C7-468B-004D-B716-21766A475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28600"/>
            <a:ext cx="8763000" cy="914400"/>
          </a:xfrm>
        </p:spPr>
        <p:txBody>
          <a:bodyPr/>
          <a:lstStyle/>
          <a:p>
            <a:r>
              <a:rPr lang="en-US"/>
              <a:t> New Drug Recommendations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0F61317-FED4-9A46-A692-DD47B78E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23950"/>
            <a:ext cx="8686800" cy="3664271"/>
          </a:xfrm>
        </p:spPr>
        <p:txBody>
          <a:bodyPr/>
          <a:lstStyle/>
          <a:p>
            <a:r>
              <a:rPr lang="en-US" sz="2200">
                <a:solidFill>
                  <a:srgbClr val="000000"/>
                </a:solidFill>
                <a:effectLst/>
              </a:rPr>
              <a:t>Ongentys</a:t>
            </a:r>
            <a:r>
              <a:rPr lang="en-US" sz="2200">
                <a:solidFill>
                  <a:srgbClr val="000000"/>
                </a:solidFill>
              </a:rPr>
              <a:t> (</a:t>
            </a:r>
            <a:r>
              <a:rPr lang="en-US" sz="2200">
                <a:solidFill>
                  <a:srgbClr val="000000"/>
                </a:solidFill>
                <a:effectLst/>
              </a:rPr>
              <a:t>opicapone</a:t>
            </a:r>
            <a:r>
              <a:rPr lang="en-US" sz="2200">
                <a:solidFill>
                  <a:srgbClr val="000000"/>
                </a:solidFill>
              </a:rPr>
              <a:t>) – Non-preferred</a:t>
            </a:r>
          </a:p>
          <a:p>
            <a:r>
              <a:rPr lang="en-US" sz="2200">
                <a:solidFill>
                  <a:srgbClr val="000000"/>
                </a:solidFill>
                <a:effectLst/>
              </a:rPr>
              <a:t>Enspryng</a:t>
            </a:r>
            <a:r>
              <a:rPr lang="en-US" sz="2200">
                <a:solidFill>
                  <a:srgbClr val="000000"/>
                </a:solidFill>
              </a:rPr>
              <a:t> (</a:t>
            </a:r>
            <a:r>
              <a:rPr lang="en-US" sz="2200">
                <a:solidFill>
                  <a:srgbClr val="000000"/>
                </a:solidFill>
                <a:effectLst/>
              </a:rPr>
              <a:t>satralizumab-mwge</a:t>
            </a:r>
            <a:r>
              <a:rPr lang="en-US" sz="2200">
                <a:solidFill>
                  <a:srgbClr val="000000"/>
                </a:solidFill>
              </a:rPr>
              <a:t>) – Non-preferred</a:t>
            </a:r>
          </a:p>
          <a:p>
            <a:r>
              <a:rPr lang="en-US" sz="2200">
                <a:solidFill>
                  <a:srgbClr val="000000"/>
                </a:solidFill>
                <a:effectLst/>
              </a:rPr>
              <a:t>Bafiertam</a:t>
            </a:r>
            <a:r>
              <a:rPr lang="en-US" sz="2200">
                <a:solidFill>
                  <a:srgbClr val="000000"/>
                </a:solidFill>
              </a:rPr>
              <a:t> (</a:t>
            </a:r>
            <a:r>
              <a:rPr lang="en-US" sz="2200">
                <a:solidFill>
                  <a:srgbClr val="000000"/>
                </a:solidFill>
                <a:effectLst/>
              </a:rPr>
              <a:t>monomethyl fumarate</a:t>
            </a:r>
            <a:r>
              <a:rPr lang="en-US" sz="2200">
                <a:solidFill>
                  <a:srgbClr val="000000"/>
                </a:solidFill>
              </a:rPr>
              <a:t>) – Non-preferred</a:t>
            </a:r>
          </a:p>
          <a:p>
            <a:r>
              <a:rPr lang="en-US" sz="2200">
                <a:solidFill>
                  <a:srgbClr val="000000"/>
                </a:solidFill>
                <a:effectLst/>
              </a:rPr>
              <a:t>Lampit</a:t>
            </a:r>
            <a:r>
              <a:rPr lang="en-US" sz="2200">
                <a:solidFill>
                  <a:srgbClr val="000000"/>
                </a:solidFill>
              </a:rPr>
              <a:t> (</a:t>
            </a:r>
            <a:r>
              <a:rPr lang="en-US" sz="2200">
                <a:solidFill>
                  <a:srgbClr val="000000"/>
                </a:solidFill>
                <a:effectLst/>
              </a:rPr>
              <a:t>nifurtimox</a:t>
            </a:r>
            <a:r>
              <a:rPr lang="en-US" sz="2200">
                <a:solidFill>
                  <a:srgbClr val="000000"/>
                </a:solidFill>
              </a:rPr>
              <a:t>) – Non-preferred</a:t>
            </a:r>
          </a:p>
          <a:p>
            <a:r>
              <a:rPr lang="en-US" sz="2200">
                <a:solidFill>
                  <a:srgbClr val="000000"/>
                </a:solidFill>
                <a:effectLst/>
              </a:rPr>
              <a:t>Xywav</a:t>
            </a:r>
            <a:r>
              <a:rPr lang="en-US" sz="2200">
                <a:solidFill>
                  <a:srgbClr val="000000"/>
                </a:solidFill>
              </a:rPr>
              <a:t> (</a:t>
            </a:r>
            <a:r>
              <a:rPr lang="en-US" sz="2200">
                <a:solidFill>
                  <a:srgbClr val="000000"/>
                </a:solidFill>
                <a:effectLst/>
              </a:rPr>
              <a:t>calcium, magnesium, potassium &amp; sodium oxybates</a:t>
            </a:r>
            <a:r>
              <a:rPr lang="en-US" sz="2200">
                <a:solidFill>
                  <a:srgbClr val="000000"/>
                </a:solidFill>
              </a:rPr>
              <a:t>) – Non-preferred</a:t>
            </a:r>
          </a:p>
          <a:p>
            <a:r>
              <a:rPr lang="en-US" sz="2200">
                <a:solidFill>
                  <a:srgbClr val="000000"/>
                </a:solidFill>
                <a:effectLst/>
              </a:rPr>
              <a:t>Zeposia </a:t>
            </a:r>
            <a:r>
              <a:rPr lang="en-US" sz="2200">
                <a:solidFill>
                  <a:srgbClr val="000000"/>
                </a:solidFill>
              </a:rPr>
              <a:t>(</a:t>
            </a:r>
            <a:r>
              <a:rPr lang="en-US" sz="2200">
                <a:solidFill>
                  <a:srgbClr val="000000"/>
                </a:solidFill>
                <a:effectLst/>
              </a:rPr>
              <a:t>ozanimod</a:t>
            </a:r>
            <a:r>
              <a:rPr lang="en-US" sz="2200">
                <a:solidFill>
                  <a:srgbClr val="000000"/>
                </a:solidFill>
              </a:rPr>
              <a:t>) – Non-preferred</a:t>
            </a:r>
          </a:p>
          <a:p>
            <a:pPr marL="0" indent="0">
              <a:buNone/>
            </a:pPr>
            <a:endParaRPr lang="en-US" sz="2400">
              <a:solidFill>
                <a:srgbClr val="000000"/>
              </a:solidFill>
            </a:endParaRPr>
          </a:p>
          <a:p>
            <a:endParaRPr lang="en-US" sz="180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84DFB3D-C2A0-4A46-9DDD-0371B04C96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92D6BCE-8057-F549-AB49-50DA6F82B3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217773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1" y="1028700"/>
            <a:ext cx="8534399" cy="3219450"/>
          </a:xfrm>
        </p:spPr>
        <p:txBody>
          <a:bodyPr/>
          <a:lstStyle/>
          <a:p>
            <a:r>
              <a:rPr lang="en-US"/>
              <a:t>Review of Submitted Studies Comparing HIV Single Tablet Regimens to Multiple Tablet Regiments</a:t>
            </a:r>
            <a:br>
              <a:rPr lang="en-US"/>
            </a:br>
            <a:r>
              <a:rPr lang="en-US" smtClean="0"/>
              <a:t>Recommendations</a:t>
            </a:r>
            <a:endParaRPr lang="en-US" sz="4000" i="1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10329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57250"/>
            <a:ext cx="6027928" cy="1885950"/>
          </a:xfrm>
        </p:spPr>
        <p:txBody>
          <a:bodyPr/>
          <a:lstStyle/>
          <a:p>
            <a:pPr algn="ctr"/>
            <a:r>
              <a:rPr lang="en-US"/>
              <a:t>P&amp;T Public Class Vote: </a:t>
            </a:r>
            <a:r>
              <a:rPr lang="en-US" i="1"/>
              <a:t>Antidepressants, Other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6007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Antidepressants, Other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123950"/>
            <a:ext cx="8458200" cy="3222572"/>
          </a:xfrm>
        </p:spPr>
        <p:txBody>
          <a:bodyPr/>
          <a:lstStyle/>
          <a:p>
            <a:pPr>
              <a:buNone/>
            </a:pPr>
            <a:r>
              <a:rPr lang="en-US" altLang="en-US" sz="2000" b="1" i="1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</a:p>
          <a:p>
            <a:pPr lvl="1"/>
            <a:r>
              <a:rPr lang="en-US" sz="2000">
                <a:solidFill>
                  <a:srgbClr val="00233E"/>
                </a:solidFill>
              </a:rPr>
              <a:t>BUPROPION (ORAL)*</a:t>
            </a:r>
          </a:p>
          <a:p>
            <a:pPr lvl="1"/>
            <a:r>
              <a:rPr lang="en-US" sz="2000">
                <a:solidFill>
                  <a:srgbClr val="00233E"/>
                </a:solidFill>
              </a:rPr>
              <a:t>BUPROPION SR (ORAL)*</a:t>
            </a:r>
          </a:p>
          <a:p>
            <a:pPr lvl="1"/>
            <a:r>
              <a:rPr lang="en-US" sz="2000">
                <a:solidFill>
                  <a:srgbClr val="00233E"/>
                </a:solidFill>
              </a:rPr>
              <a:t>BUPROPION XL (ORAL)*</a:t>
            </a:r>
          </a:p>
          <a:p>
            <a:pPr lvl="1"/>
            <a:r>
              <a:rPr lang="en-US" sz="2000">
                <a:solidFill>
                  <a:srgbClr val="00233E"/>
                </a:solidFill>
              </a:rPr>
              <a:t>MIRTAZAPINE TABLET (ORAL)*</a:t>
            </a:r>
          </a:p>
          <a:p>
            <a:pPr lvl="1"/>
            <a:r>
              <a:rPr lang="en-US" sz="2000">
                <a:solidFill>
                  <a:srgbClr val="00233E"/>
                </a:solidFill>
              </a:rPr>
              <a:t>MIRTAZAPINE ODT (ORAL)*</a:t>
            </a:r>
          </a:p>
          <a:p>
            <a:pPr lvl="1"/>
            <a:r>
              <a:rPr lang="en-US" sz="2000">
                <a:solidFill>
                  <a:srgbClr val="00233E"/>
                </a:solidFill>
              </a:rPr>
              <a:t>TRAZODONE (ORAL)*</a:t>
            </a:r>
          </a:p>
          <a:p>
            <a:pPr lvl="1"/>
            <a:r>
              <a:rPr lang="en-US" sz="2000">
                <a:solidFill>
                  <a:srgbClr val="00233E"/>
                </a:solidFill>
              </a:rPr>
              <a:t>VENLAFAXINE ER CAPSULES (ORAL)*</a:t>
            </a:r>
          </a:p>
          <a:p>
            <a:pPr lvl="1"/>
            <a:r>
              <a:rPr lang="en-US" sz="2000">
                <a:solidFill>
                  <a:srgbClr val="00233E"/>
                </a:solidFill>
              </a:rPr>
              <a:t>VENLAFAXINE (ORAL)*</a:t>
            </a:r>
          </a:p>
          <a:p>
            <a:pPr lvl="1"/>
            <a:endParaRPr lang="en-US" sz="2000">
              <a:solidFill>
                <a:srgbClr val="0070C0"/>
              </a:solidFill>
            </a:endParaRPr>
          </a:p>
          <a:p>
            <a:pPr lvl="1"/>
            <a:endParaRPr lang="en-US" sz="2000"/>
          </a:p>
          <a:p>
            <a:pPr>
              <a:buNone/>
            </a:pPr>
            <a:endParaRPr lang="en-US" sz="20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657600" y="1363850"/>
            <a:ext cx="7010400" cy="339447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1" u="none" strike="noStrike" kern="1200" cap="none" spc="0" normalizeH="0" baseline="0" noProof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68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57250"/>
            <a:ext cx="6027928" cy="2228850"/>
          </a:xfrm>
        </p:spPr>
        <p:txBody>
          <a:bodyPr/>
          <a:lstStyle/>
          <a:p>
            <a:pPr algn="ctr"/>
            <a:r>
              <a:rPr lang="en-US"/>
              <a:t>P&amp;T Public Class Vote: </a:t>
            </a:r>
            <a:r>
              <a:rPr lang="en-US" i="1"/>
              <a:t>Antidepressants, SSRIs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245150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Antidepressants, SSRIs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123950"/>
            <a:ext cx="8458200" cy="3207071"/>
          </a:xfrm>
        </p:spPr>
        <p:txBody>
          <a:bodyPr/>
          <a:lstStyle/>
          <a:p>
            <a:pPr>
              <a:buNone/>
            </a:pPr>
            <a:r>
              <a:rPr lang="en-US" altLang="en-US" sz="1600" b="1" i="1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</a:p>
          <a:p>
            <a:pPr lvl="1"/>
            <a:r>
              <a:rPr lang="en-US" sz="1600">
                <a:solidFill>
                  <a:srgbClr val="00233E"/>
                </a:solidFill>
              </a:rPr>
              <a:t>CITALOPRAM SOLUTION (ORAL)*</a:t>
            </a:r>
          </a:p>
          <a:p>
            <a:pPr lvl="1"/>
            <a:r>
              <a:rPr lang="en-US" sz="1600">
                <a:solidFill>
                  <a:srgbClr val="00233E"/>
                </a:solidFill>
              </a:rPr>
              <a:t>CITALOPRAM TABLET (ORAL)*</a:t>
            </a:r>
          </a:p>
          <a:p>
            <a:pPr lvl="1"/>
            <a:r>
              <a:rPr lang="en-US" sz="1600">
                <a:solidFill>
                  <a:srgbClr val="00233E"/>
                </a:solidFill>
              </a:rPr>
              <a:t>ESCITALOPRAM TABLET (ORAL)*</a:t>
            </a:r>
          </a:p>
          <a:p>
            <a:pPr lvl="1"/>
            <a:r>
              <a:rPr lang="en-US" sz="1600">
                <a:solidFill>
                  <a:srgbClr val="00233E"/>
                </a:solidFill>
              </a:rPr>
              <a:t>FLUOXETINE CAPSULE (ORAL)*</a:t>
            </a:r>
          </a:p>
          <a:p>
            <a:pPr lvl="1"/>
            <a:r>
              <a:rPr lang="en-US" sz="1600">
                <a:solidFill>
                  <a:srgbClr val="00233E"/>
                </a:solidFill>
              </a:rPr>
              <a:t>FLUOXETINE SOLUTION (ORAL)*</a:t>
            </a:r>
          </a:p>
          <a:p>
            <a:pPr lvl="1"/>
            <a:r>
              <a:rPr lang="en-US" sz="1600">
                <a:solidFill>
                  <a:srgbClr val="00233E"/>
                </a:solidFill>
              </a:rPr>
              <a:t>FLUVOXAMINE (ORAL)*</a:t>
            </a:r>
          </a:p>
          <a:p>
            <a:pPr lvl="1"/>
            <a:r>
              <a:rPr lang="en-US" sz="1600">
                <a:solidFill>
                  <a:srgbClr val="00233E"/>
                </a:solidFill>
              </a:rPr>
              <a:t>PAROXETINE TABLET (ORAL)*</a:t>
            </a:r>
          </a:p>
          <a:p>
            <a:pPr lvl="1"/>
            <a:r>
              <a:rPr lang="en-US" sz="1600">
                <a:solidFill>
                  <a:srgbClr val="00233E"/>
                </a:solidFill>
              </a:rPr>
              <a:t>SERTRALINE CONC (ORAL)*</a:t>
            </a:r>
          </a:p>
          <a:p>
            <a:pPr lvl="1"/>
            <a:r>
              <a:rPr lang="en-US" sz="1600">
                <a:solidFill>
                  <a:srgbClr val="00233E"/>
                </a:solidFill>
              </a:rPr>
              <a:t>SERTRALINE TABLET (ORAL)*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733800" y="1371601"/>
            <a:ext cx="7010400" cy="339447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1" u="none" strike="noStrike" kern="1200" cap="none" spc="0" normalizeH="0" baseline="0" noProof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28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57250"/>
            <a:ext cx="6027928" cy="1885950"/>
          </a:xfrm>
        </p:spPr>
        <p:txBody>
          <a:bodyPr/>
          <a:lstStyle/>
          <a:p>
            <a:pPr algn="ctr"/>
            <a:r>
              <a:rPr lang="en-US"/>
              <a:t>P&amp;T Public Class Vote: </a:t>
            </a:r>
            <a:r>
              <a:rPr lang="en-US" i="1"/>
              <a:t>Antivirals, Topical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26000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AHCCCS template 2014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4ED9F6EB4BA74185C4308AEA7ED71B" ma:contentTypeVersion="0" ma:contentTypeDescription="Create a new document." ma:contentTypeScope="" ma:versionID="c9a769879412afc7a19a45b5c4677f0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339A6C-7D8A-43A0-A571-4B191075D732}">
  <ds:schemaRefs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11DF55F-FA5E-46E1-BCD3-8FDDF33E703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9401B3-6A1E-4BBD-AE41-EF3B0388F5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AHCCCS template 2014</Template>
  <TotalTime>2935</TotalTime>
  <Words>1609</Words>
  <Application>Microsoft Office PowerPoint</Application>
  <PresentationFormat>On-screen Show (16:9)</PresentationFormat>
  <Paragraphs>394</Paragraphs>
  <Slides>47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1_AHCCCS template 2014</vt:lpstr>
      <vt:lpstr>AHCCCS Pharmacy and Therapeutics Committee Recommendations</vt:lpstr>
      <vt:lpstr>Committee Recommendations</vt:lpstr>
      <vt:lpstr>P&amp;T Public Class Vote: Androgenic Agents</vt:lpstr>
      <vt:lpstr>Androgenic Agents</vt:lpstr>
      <vt:lpstr>P&amp;T Public Class Vote: Antidepressants, Other</vt:lpstr>
      <vt:lpstr>Antidepressants, Other</vt:lpstr>
      <vt:lpstr>P&amp;T Public Class Vote: Antidepressants, SSRIs</vt:lpstr>
      <vt:lpstr>Antidepressants, SSRIs</vt:lpstr>
      <vt:lpstr>P&amp;T Public Class Vote: Antivirals, Topical</vt:lpstr>
      <vt:lpstr>Antivirals, Topical</vt:lpstr>
      <vt:lpstr>P&amp;T Public Class Vote: Bone Resorption Suppression and Related Agents</vt:lpstr>
      <vt:lpstr>Bone Resorption Suppression and Related Agents</vt:lpstr>
      <vt:lpstr>P&amp;T Public Class Vote: Bronchodilators, Beta Agonists</vt:lpstr>
      <vt:lpstr>Bronchodilators, Beta Agonists</vt:lpstr>
      <vt:lpstr>Bronchodilators, Beta Agonist</vt:lpstr>
      <vt:lpstr>P&amp;T Public Class Vote: Colony Stimulating Factors</vt:lpstr>
      <vt:lpstr>Colony Stimulating Factors</vt:lpstr>
      <vt:lpstr>P&amp;T Public Class Vote: Enzyme Replacement, Gaucher Disease</vt:lpstr>
      <vt:lpstr>Enzyme Replacement, Gaucher Disease</vt:lpstr>
      <vt:lpstr>P&amp;T Public Class Vote: Erythropoiesis Stimulating Proteins</vt:lpstr>
      <vt:lpstr>Erythropoiesis Stimulating Proteins</vt:lpstr>
      <vt:lpstr>P&amp;T Public Class Vote: Hypoglycemics,  Alpha-Glucosidase  Inhibitors</vt:lpstr>
      <vt:lpstr>Hypoglycemics, Alpha-Glucosidase Inhibitors</vt:lpstr>
      <vt:lpstr>       P&amp;T Public Class Vote: Hypoglycemics, Incretin  Mimetics/Enhancers</vt:lpstr>
      <vt:lpstr>Hypoglycemics, Incretin Mimetics/Enhancers</vt:lpstr>
      <vt:lpstr>P&amp;T Public Class Vote: Hypoglycemics, Metformins</vt:lpstr>
      <vt:lpstr>Hypoglycemics, Metformins</vt:lpstr>
      <vt:lpstr>P&amp;T Public Class Vote: Hypoglycemics, SGLT2</vt:lpstr>
      <vt:lpstr>Hypoglycemics, SGLT2</vt:lpstr>
      <vt:lpstr>P&amp;T Public Class Vote: Immune Globulins</vt:lpstr>
      <vt:lpstr>Immune Globulins</vt:lpstr>
      <vt:lpstr>P&amp;T Public Class Vote: Oncology, Oral - Hematologic</vt:lpstr>
      <vt:lpstr>Oncology, Oral - Hematologic</vt:lpstr>
      <vt:lpstr>P&amp;T Public Class Vote: Ophthalmics,  Anti-Inflammatory/Immunomodulator</vt:lpstr>
      <vt:lpstr>Ophthalmics,  Anti-Inflammatory/Immunomodulator</vt:lpstr>
      <vt:lpstr>P&amp;T Public Class Vote:  Otic Antibiotics</vt:lpstr>
      <vt:lpstr>Otic Antibiotics</vt:lpstr>
      <vt:lpstr>P&amp;T Public Class Vote:  PAH Agents, Oral and Inhaled</vt:lpstr>
      <vt:lpstr>PAH Agents, Oral and Inhaled</vt:lpstr>
      <vt:lpstr>P&amp;T Public Class Vote:  Thrombopoiesis Stimulating Proteins</vt:lpstr>
      <vt:lpstr>Thrombopoiesis Stimulating Proteins</vt:lpstr>
      <vt:lpstr>P&amp;T Public Class Vote:  Ulcerative Colitis Agents</vt:lpstr>
      <vt:lpstr>Ulcerative Colitis Agents</vt:lpstr>
      <vt:lpstr>Ulcerative Colitis Agents</vt:lpstr>
      <vt:lpstr>New Drug Review Recommendations</vt:lpstr>
      <vt:lpstr> New Drug Recommendations </vt:lpstr>
      <vt:lpstr>Review of Submitted Studies Comparing HIV Single Tablet Regimens to Multiple Tablet Regiments Recommendations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Ambur, Julie</dc:creator>
  <cp:lastModifiedBy>Prole, Lauren</cp:lastModifiedBy>
  <cp:revision>188</cp:revision>
  <cp:lastPrinted>2018-02-13T19:15:21Z</cp:lastPrinted>
  <dcterms:created xsi:type="dcterms:W3CDTF">2017-09-01T15:49:09Z</dcterms:created>
  <dcterms:modified xsi:type="dcterms:W3CDTF">2021-01-27T00:14:12Z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0x010100E04ED9F6EB4BA74185C4308AEA7ED71B</vt:lpwstr>
  </property>
  <property fmtid="{D5CDD505-2E9C-101B-9397-08002B2CF9AE}" pid="3" name="MSIP_Label_8be07fcc-3295-428b-88ad-2394f5c2a736_Enabled">
    <vt:lpwstr>true</vt:lpwstr>
  </property>
  <property fmtid="{D5CDD505-2E9C-101B-9397-08002B2CF9AE}" pid="4" name="MSIP_Label_8be07fcc-3295-428b-88ad-2394f5c2a736_SetDate">
    <vt:lpwstr>2021-01-18T02:06:38Z</vt:lpwstr>
  </property>
  <property fmtid="{D5CDD505-2E9C-101B-9397-08002B2CF9AE}" pid="5" name="MSIP_Label_8be07fcc-3295-428b-88ad-2394f5c2a736_Method">
    <vt:lpwstr>Standard</vt:lpwstr>
  </property>
  <property fmtid="{D5CDD505-2E9C-101B-9397-08002B2CF9AE}" pid="6" name="MSIP_Label_8be07fcc-3295-428b-88ad-2394f5c2a736_Name">
    <vt:lpwstr>Business Use</vt:lpwstr>
  </property>
  <property fmtid="{D5CDD505-2E9C-101B-9397-08002B2CF9AE}" pid="7" name="MSIP_Label_8be07fcc-3295-428b-88ad-2394f5c2a736_SiteId">
    <vt:lpwstr>a9df4fcb-7f39-49f4-9d70-1ee81b27a772</vt:lpwstr>
  </property>
  <property fmtid="{D5CDD505-2E9C-101B-9397-08002B2CF9AE}" pid="8" name="MSIP_Label_8be07fcc-3295-428b-88ad-2394f5c2a736_ActionId">
    <vt:lpwstr>ac24cae6-aa3c-4516-aaba-e622136cf91e</vt:lpwstr>
  </property>
  <property fmtid="{D5CDD505-2E9C-101B-9397-08002B2CF9AE}" pid="9" name="MSIP_Label_8be07fcc-3295-428b-88ad-2394f5c2a736_ContentBits">
    <vt:lpwstr>0</vt:lpwstr>
  </property>
</Properties>
</file>