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1" r:id="rId3"/>
    <p:sldId id="288" r:id="rId4"/>
    <p:sldId id="286" r:id="rId5"/>
    <p:sldId id="287" r:id="rId6"/>
    <p:sldId id="284" r:id="rId7"/>
    <p:sldId id="285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DCC"/>
    <a:srgbClr val="3D95D3"/>
    <a:srgbClr val="2682C2"/>
    <a:srgbClr val="338FAF"/>
    <a:srgbClr val="379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0238" autoAdjust="0"/>
  </p:normalViewPr>
  <p:slideViewPr>
    <p:cSldViewPr>
      <p:cViewPr>
        <p:scale>
          <a:sx n="91" d="100"/>
          <a:sy n="91" d="100"/>
        </p:scale>
        <p:origin x="-2220" y="-11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95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8E186-F5F1-458B-9E94-B1FA109EECC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083C5-686D-48FF-94E9-991F1B16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83C5-686D-48FF-94E9-991F1B16C1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B6724-8EF1-43F6-9C19-164CCF28A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9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14859" y="2800351"/>
            <a:ext cx="8929141" cy="121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214860" y="4095750"/>
            <a:ext cx="7328940" cy="895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Presenters and Date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00550"/>
            <a:ext cx="1456603" cy="413404"/>
          </a:xfrm>
          <a:prstGeom prst="rect">
            <a:avLst/>
          </a:prstGeom>
          <a:effectLst>
            <a:outerShdw blurRad="38100" dist="25400" dir="2700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4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9260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9260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6938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6938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42365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2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778124"/>
            <a:ext cx="8077199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1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38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534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Thank You.</a:t>
            </a:r>
            <a:endParaRPr lang="en-US" sz="38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781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62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86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572000" y="104775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83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39631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42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0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8817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20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hapt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56490"/>
            <a:ext cx="8229600" cy="13144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34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0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77" r:id="rId3"/>
    <p:sldLayoutId id="2147483678" r:id="rId4"/>
    <p:sldLayoutId id="2147483665" r:id="rId5"/>
    <p:sldLayoutId id="2147483652" r:id="rId6"/>
    <p:sldLayoutId id="2147483666" r:id="rId7"/>
    <p:sldLayoutId id="2147483659" r:id="rId8"/>
    <p:sldLayoutId id="2147483655" r:id="rId9"/>
    <p:sldLayoutId id="2147483670" r:id="rId10"/>
    <p:sldLayoutId id="2147483671" r:id="rId11"/>
    <p:sldLayoutId id="2147483672" r:id="rId12"/>
    <p:sldLayoutId id="2147483657" r:id="rId13"/>
    <p:sldLayoutId id="2147483673" r:id="rId14"/>
    <p:sldLayoutId id="2147483674" r:id="rId15"/>
    <p:sldLayoutId id="2147483675" r:id="rId16"/>
    <p:sldLayoutId id="2147483662" r:id="rId17"/>
    <p:sldLayoutId id="2147483656" r:id="rId18"/>
    <p:sldLayoutId id="2147483663" r:id="rId19"/>
    <p:sldLayoutId id="2147483676" r:id="rId20"/>
    <p:sldLayoutId id="2147483679" r:id="rId21"/>
    <p:sldLayoutId id="2147483680" r:id="rId2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ercehealthcare.com/tech/trump-administration-may-push-back-info-blocking-rule-again-due-to-covid-19-pandemic?mkt_tok=eyJpIjoiWldZeE5ESXhZV0kxTURNMyIsInQiOiJxaDhQRmM1UTBua3l4d2VJSG5WUGVadXl3NHFjek45MFRjUlwvdXFXSlwvREZ2TmZXNm14VFBFVVV2SUorc1pLSGtJUXdPdFcrQldtTHhNVzFwRm9SSzhlUENDOUlwQ1R5YWtXa05ZeFJNNktxK2RsQ0NtQlVEdHIyRG5QVDIyeVVNNTQxcVpvTXJDZGdiRmc1U3pUaEd6Zz09In0%3D&amp;mrkid=4223176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CMS Interoperability Rules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14859" y="3943350"/>
            <a:ext cx="7328940" cy="1200150"/>
          </a:xfrm>
        </p:spPr>
        <p:txBody>
          <a:bodyPr/>
          <a:lstStyle/>
          <a:p>
            <a:r>
              <a:rPr lang="en-US" dirty="0" smtClean="0"/>
              <a:t>Lori Petre</a:t>
            </a:r>
          </a:p>
          <a:p>
            <a:r>
              <a:rPr lang="en-US" dirty="0" smtClean="0"/>
              <a:t>Alexa Kaumaya</a:t>
            </a:r>
          </a:p>
          <a:p>
            <a:r>
              <a:rPr lang="en-US" dirty="0" smtClean="0"/>
              <a:t>Tom Heiser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39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AHCCCS project team </a:t>
            </a:r>
            <a:r>
              <a:rPr lang="en-US" dirty="0" smtClean="0"/>
              <a:t>updates</a:t>
            </a:r>
          </a:p>
          <a:p>
            <a:r>
              <a:rPr lang="en-US" dirty="0" smtClean="0"/>
              <a:t>CMS letter to OMB to extend I-0 deadlines</a:t>
            </a:r>
          </a:p>
          <a:p>
            <a:r>
              <a:rPr lang="en-US" dirty="0" smtClean="0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41597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AHCCCS Project Team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RFP for API vendor under development</a:t>
            </a:r>
          </a:p>
          <a:p>
            <a:r>
              <a:rPr lang="en-US" dirty="0"/>
              <a:t>APD and budget planning in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Weekly project meetings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Project team meets </a:t>
            </a:r>
            <a:r>
              <a:rPr lang="en-US" dirty="0">
                <a:solidFill>
                  <a:srgbClr val="000000"/>
                </a:solidFill>
              </a:rPr>
              <a:t>with Hawaii and our CMS systems </a:t>
            </a:r>
            <a:r>
              <a:rPr lang="en-US" dirty="0" smtClean="0">
                <a:solidFill>
                  <a:srgbClr val="000000"/>
                </a:solidFill>
              </a:rPr>
              <a:t>officer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8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Letter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82296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According to the </a:t>
            </a:r>
            <a:r>
              <a:rPr lang="en-US" sz="2000" dirty="0" smtClean="0">
                <a:hlinkClick r:id="rId2"/>
              </a:rPr>
              <a:t>article…</a:t>
            </a:r>
            <a:endParaRPr lang="en-US" sz="2000" dirty="0" smtClean="0"/>
          </a:p>
          <a:p>
            <a:r>
              <a:rPr lang="en-US" sz="2000" dirty="0"/>
              <a:t>The Trump administration is planning to delay the compliance deadlines for healthcare information blocking and interoperability regulations for a second time due to the COVID-19 pandemic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The Department of Health and Human Services (HHS) sent the Office of Management and Budget (OMB) an interim final rule on September 17 that revises the timelines.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The publication date for interim final rule should be posted soon but States</a:t>
            </a:r>
            <a:r>
              <a:rPr lang="en-US" dirty="0" smtClean="0"/>
              <a:t> </a:t>
            </a:r>
            <a:r>
              <a:rPr lang="en-US" sz="2000" dirty="0"/>
              <a:t>do not know what the further extension period will </a:t>
            </a:r>
            <a:r>
              <a:rPr lang="en-US" sz="2000" dirty="0" smtClean="0"/>
              <a:t>be.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419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AHCCCS project team wants to hear from you on a variety of topics regarding the Interoperability project.</a:t>
            </a:r>
          </a:p>
          <a:p>
            <a:endParaRPr lang="en-US" dirty="0"/>
          </a:p>
          <a:p>
            <a:r>
              <a:rPr lang="en-US" dirty="0" smtClean="0"/>
              <a:t>Nine questions ranging from addressing challenges, providing details of project plans, guidance from CMS, etc.</a:t>
            </a:r>
          </a:p>
          <a:p>
            <a:endParaRPr lang="en-US" dirty="0"/>
          </a:p>
          <a:p>
            <a:r>
              <a:rPr lang="en-US" dirty="0" smtClean="0"/>
              <a:t>Lori will provide you with the survey, please respond by October 21</a:t>
            </a:r>
            <a:r>
              <a:rPr lang="en-US" baseline="30000" dirty="0" smtClean="0"/>
              <a:t>st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968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0 PowerPoint template">
  <a:themeElements>
    <a:clrScheme name="Custom 35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2020AHCCCSPowerPointTemplate</Template>
  <TotalTime>404</TotalTime>
  <Words>198</Words>
  <Application>Microsoft Office PowerPoint</Application>
  <PresentationFormat>On-screen Show (16:9)</PresentationFormat>
  <Paragraphs>29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2020 PowerPoint template</vt:lpstr>
      <vt:lpstr>PowerPoint Presentation</vt:lpstr>
      <vt:lpstr>Discussion Items</vt:lpstr>
      <vt:lpstr>AHCCCS Project Team Updates</vt:lpstr>
      <vt:lpstr>CMS Letter </vt:lpstr>
      <vt:lpstr>Survey </vt:lpstr>
      <vt:lpstr>PowerPoint Presentation</vt:lpstr>
      <vt:lpstr>PowerPoint Presentation</vt:lpstr>
    </vt:vector>
  </TitlesOfParts>
  <Company>Arizona AHCCCS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Kaumaya, Alexa</dc:creator>
  <cp:lastModifiedBy>Nieder, Julie</cp:lastModifiedBy>
  <cp:revision>13</cp:revision>
  <dcterms:created xsi:type="dcterms:W3CDTF">2020-10-13T15:11:11Z</dcterms:created>
  <dcterms:modified xsi:type="dcterms:W3CDTF">2020-10-27T17:25:28Z</dcterms:modified>
</cp:coreProperties>
</file>